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9244588" cy="21602700"/>
  <p:notesSz cx="6858000" cy="9144000"/>
  <p:defaultTextStyle>
    <a:defPPr>
      <a:defRPr lang="en-US"/>
    </a:defPPr>
    <a:lvl1pPr marL="0" algn="l" defTabSz="2920594" rtl="0" eaLnBrk="1" latinLnBrk="0" hangingPunct="1">
      <a:defRPr sz="5700" kern="1200">
        <a:solidFill>
          <a:schemeClr val="tx1"/>
        </a:solidFill>
        <a:latin typeface="+mn-lt"/>
        <a:ea typeface="+mn-ea"/>
        <a:cs typeface="+mn-cs"/>
      </a:defRPr>
    </a:lvl1pPr>
    <a:lvl2pPr marL="1460297" algn="l" defTabSz="2920594" rtl="0" eaLnBrk="1" latinLnBrk="0" hangingPunct="1">
      <a:defRPr sz="5700" kern="1200">
        <a:solidFill>
          <a:schemeClr val="tx1"/>
        </a:solidFill>
        <a:latin typeface="+mn-lt"/>
        <a:ea typeface="+mn-ea"/>
        <a:cs typeface="+mn-cs"/>
      </a:defRPr>
    </a:lvl2pPr>
    <a:lvl3pPr marL="2920594" algn="l" defTabSz="2920594" rtl="0" eaLnBrk="1" latinLnBrk="0" hangingPunct="1">
      <a:defRPr sz="5700" kern="1200">
        <a:solidFill>
          <a:schemeClr val="tx1"/>
        </a:solidFill>
        <a:latin typeface="+mn-lt"/>
        <a:ea typeface="+mn-ea"/>
        <a:cs typeface="+mn-cs"/>
      </a:defRPr>
    </a:lvl3pPr>
    <a:lvl4pPr marL="4380890" algn="l" defTabSz="2920594" rtl="0" eaLnBrk="1" latinLnBrk="0" hangingPunct="1">
      <a:defRPr sz="5700" kern="1200">
        <a:solidFill>
          <a:schemeClr val="tx1"/>
        </a:solidFill>
        <a:latin typeface="+mn-lt"/>
        <a:ea typeface="+mn-ea"/>
        <a:cs typeface="+mn-cs"/>
      </a:defRPr>
    </a:lvl4pPr>
    <a:lvl5pPr marL="5841187" algn="l" defTabSz="2920594" rtl="0" eaLnBrk="1" latinLnBrk="0" hangingPunct="1">
      <a:defRPr sz="5700" kern="1200">
        <a:solidFill>
          <a:schemeClr val="tx1"/>
        </a:solidFill>
        <a:latin typeface="+mn-lt"/>
        <a:ea typeface="+mn-ea"/>
        <a:cs typeface="+mn-cs"/>
      </a:defRPr>
    </a:lvl5pPr>
    <a:lvl6pPr marL="7301484" algn="l" defTabSz="2920594" rtl="0" eaLnBrk="1" latinLnBrk="0" hangingPunct="1">
      <a:defRPr sz="5700" kern="1200">
        <a:solidFill>
          <a:schemeClr val="tx1"/>
        </a:solidFill>
        <a:latin typeface="+mn-lt"/>
        <a:ea typeface="+mn-ea"/>
        <a:cs typeface="+mn-cs"/>
      </a:defRPr>
    </a:lvl6pPr>
    <a:lvl7pPr marL="8761781" algn="l" defTabSz="2920594" rtl="0" eaLnBrk="1" latinLnBrk="0" hangingPunct="1">
      <a:defRPr sz="5700" kern="1200">
        <a:solidFill>
          <a:schemeClr val="tx1"/>
        </a:solidFill>
        <a:latin typeface="+mn-lt"/>
        <a:ea typeface="+mn-ea"/>
        <a:cs typeface="+mn-cs"/>
      </a:defRPr>
    </a:lvl7pPr>
    <a:lvl8pPr marL="10222078" algn="l" defTabSz="2920594" rtl="0" eaLnBrk="1" latinLnBrk="0" hangingPunct="1">
      <a:defRPr sz="5700" kern="1200">
        <a:solidFill>
          <a:schemeClr val="tx1"/>
        </a:solidFill>
        <a:latin typeface="+mn-lt"/>
        <a:ea typeface="+mn-ea"/>
        <a:cs typeface="+mn-cs"/>
      </a:defRPr>
    </a:lvl8pPr>
    <a:lvl9pPr marL="11682374" algn="l" defTabSz="2920594" rtl="0" eaLnBrk="1" latinLnBrk="0" hangingPunct="1">
      <a:defRPr sz="5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804">
          <p15:clr>
            <a:srgbClr val="A4A3A4"/>
          </p15:clr>
        </p15:guide>
        <p15:guide id="2" pos="1236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20016" autoAdjust="0"/>
    <p:restoredTop sz="94660"/>
  </p:normalViewPr>
  <p:slideViewPr>
    <p:cSldViewPr snapToGrid="0">
      <p:cViewPr varScale="1">
        <p:scale>
          <a:sx n="39" d="100"/>
          <a:sy n="39" d="100"/>
        </p:scale>
        <p:origin x="360" y="84"/>
      </p:cViewPr>
      <p:guideLst>
        <p:guide orient="horz" pos="6804"/>
        <p:guide pos="123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905574" y="3535443"/>
            <a:ext cx="29433441" cy="7520940"/>
          </a:xfrm>
        </p:spPr>
        <p:txBody>
          <a:bodyPr anchor="b"/>
          <a:lstStyle>
            <a:lvl1pPr algn="ctr">
              <a:defRPr sz="19200"/>
            </a:lvl1pPr>
          </a:lstStyle>
          <a:p>
            <a:r>
              <a:rPr lang="en-US" smtClean="0"/>
              <a:t>Click to edit Master title style</a:t>
            </a:r>
            <a:endParaRPr lang="en-US"/>
          </a:p>
        </p:txBody>
      </p:sp>
      <p:sp>
        <p:nvSpPr>
          <p:cNvPr id="3" name="Subtitle 2"/>
          <p:cNvSpPr>
            <a:spLocks noGrp="1"/>
          </p:cNvSpPr>
          <p:nvPr>
            <p:ph type="subTitle" idx="1"/>
          </p:nvPr>
        </p:nvSpPr>
        <p:spPr>
          <a:xfrm>
            <a:off x="4905574" y="11346420"/>
            <a:ext cx="29433441" cy="5215650"/>
          </a:xfrm>
        </p:spPr>
        <p:txBody>
          <a:bodyPr/>
          <a:lstStyle>
            <a:lvl1pPr marL="0" indent="0" algn="ctr">
              <a:buNone/>
              <a:defRPr sz="7700"/>
            </a:lvl1pPr>
            <a:lvl2pPr marL="1460297" indent="0" algn="ctr">
              <a:buNone/>
              <a:defRPr sz="6400"/>
            </a:lvl2pPr>
            <a:lvl3pPr marL="2920594" indent="0" algn="ctr">
              <a:buNone/>
              <a:defRPr sz="5700"/>
            </a:lvl3pPr>
            <a:lvl4pPr marL="4380890" indent="0" algn="ctr">
              <a:buNone/>
              <a:defRPr sz="5100"/>
            </a:lvl4pPr>
            <a:lvl5pPr marL="5841187" indent="0" algn="ctr">
              <a:buNone/>
              <a:defRPr sz="5100"/>
            </a:lvl5pPr>
            <a:lvl6pPr marL="7301484" indent="0" algn="ctr">
              <a:buNone/>
              <a:defRPr sz="5100"/>
            </a:lvl6pPr>
            <a:lvl7pPr marL="8761781" indent="0" algn="ctr">
              <a:buNone/>
              <a:defRPr sz="5100"/>
            </a:lvl7pPr>
            <a:lvl8pPr marL="10222078" indent="0" algn="ctr">
              <a:buNone/>
              <a:defRPr sz="5100"/>
            </a:lvl8pPr>
            <a:lvl9pPr marL="11682374" indent="0" algn="ctr">
              <a:buNone/>
              <a:defRPr sz="51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6F70578-B8EA-4044-A64E-F3415A0487E5}" type="datetimeFigureOut">
              <a:rPr lang="en-US" smtClean="0"/>
              <a:t>10/19/2018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3159728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6F70578-B8EA-4044-A64E-F3415A0487E5}" type="datetimeFigureOut">
              <a:rPr lang="en-US" smtClean="0"/>
              <a:t>10/19/2018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2198801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084408" y="1150144"/>
            <a:ext cx="8462114" cy="1830729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98065" y="1150144"/>
            <a:ext cx="24895786" cy="183072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6F70578-B8EA-4044-A64E-F3415A0487E5}" type="datetimeFigureOut">
              <a:rPr lang="en-US" smtClean="0"/>
              <a:t>10/19/2018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57337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6F70578-B8EA-4044-A64E-F3415A0487E5}" type="datetimeFigureOut">
              <a:rPr lang="en-US" smtClean="0"/>
              <a:t>10/19/2018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114746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77626" y="5385676"/>
            <a:ext cx="33848457" cy="8986122"/>
          </a:xfrm>
        </p:spPr>
        <p:txBody>
          <a:bodyPr anchor="b"/>
          <a:lstStyle>
            <a:lvl1pPr>
              <a:defRPr sz="19200"/>
            </a:lvl1pPr>
          </a:lstStyle>
          <a:p>
            <a:r>
              <a:rPr lang="en-US" smtClean="0"/>
              <a:t>Click to edit Master title style</a:t>
            </a:r>
            <a:endParaRPr lang="en-US"/>
          </a:p>
        </p:txBody>
      </p:sp>
      <p:sp>
        <p:nvSpPr>
          <p:cNvPr id="3" name="Text Placeholder 2"/>
          <p:cNvSpPr>
            <a:spLocks noGrp="1"/>
          </p:cNvSpPr>
          <p:nvPr>
            <p:ph type="body" idx="1"/>
          </p:nvPr>
        </p:nvSpPr>
        <p:spPr>
          <a:xfrm>
            <a:off x="2677626" y="14456810"/>
            <a:ext cx="33848457" cy="4725589"/>
          </a:xfrm>
        </p:spPr>
        <p:txBody>
          <a:bodyPr/>
          <a:lstStyle>
            <a:lvl1pPr marL="0" indent="0">
              <a:buNone/>
              <a:defRPr sz="7700">
                <a:solidFill>
                  <a:schemeClr val="tx1">
                    <a:tint val="75000"/>
                  </a:schemeClr>
                </a:solidFill>
              </a:defRPr>
            </a:lvl1pPr>
            <a:lvl2pPr marL="1460297" indent="0">
              <a:buNone/>
              <a:defRPr sz="6400">
                <a:solidFill>
                  <a:schemeClr val="tx1">
                    <a:tint val="75000"/>
                  </a:schemeClr>
                </a:solidFill>
              </a:defRPr>
            </a:lvl2pPr>
            <a:lvl3pPr marL="2920594" indent="0">
              <a:buNone/>
              <a:defRPr sz="5700">
                <a:solidFill>
                  <a:schemeClr val="tx1">
                    <a:tint val="75000"/>
                  </a:schemeClr>
                </a:solidFill>
              </a:defRPr>
            </a:lvl3pPr>
            <a:lvl4pPr marL="4380890" indent="0">
              <a:buNone/>
              <a:defRPr sz="5100">
                <a:solidFill>
                  <a:schemeClr val="tx1">
                    <a:tint val="75000"/>
                  </a:schemeClr>
                </a:solidFill>
              </a:defRPr>
            </a:lvl4pPr>
            <a:lvl5pPr marL="5841187" indent="0">
              <a:buNone/>
              <a:defRPr sz="5100">
                <a:solidFill>
                  <a:schemeClr val="tx1">
                    <a:tint val="75000"/>
                  </a:schemeClr>
                </a:solidFill>
              </a:defRPr>
            </a:lvl5pPr>
            <a:lvl6pPr marL="7301484" indent="0">
              <a:buNone/>
              <a:defRPr sz="5100">
                <a:solidFill>
                  <a:schemeClr val="tx1">
                    <a:tint val="75000"/>
                  </a:schemeClr>
                </a:solidFill>
              </a:defRPr>
            </a:lvl6pPr>
            <a:lvl7pPr marL="8761781" indent="0">
              <a:buNone/>
              <a:defRPr sz="5100">
                <a:solidFill>
                  <a:schemeClr val="tx1">
                    <a:tint val="75000"/>
                  </a:schemeClr>
                </a:solidFill>
              </a:defRPr>
            </a:lvl7pPr>
            <a:lvl8pPr marL="10222078" indent="0">
              <a:buNone/>
              <a:defRPr sz="5100">
                <a:solidFill>
                  <a:schemeClr val="tx1">
                    <a:tint val="75000"/>
                  </a:schemeClr>
                </a:solidFill>
              </a:defRPr>
            </a:lvl8pPr>
            <a:lvl9pPr marL="11682374" indent="0">
              <a:buNone/>
              <a:defRPr sz="51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6F70578-B8EA-4044-A64E-F3415A0487E5}" type="datetimeFigureOut">
              <a:rPr lang="en-US" smtClean="0"/>
              <a:t>10/19/2018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2131331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98065" y="5750719"/>
            <a:ext cx="16678950" cy="1370671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867573" y="5750719"/>
            <a:ext cx="16678950" cy="1370671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6F70578-B8EA-4044-A64E-F3415A0487E5}" type="datetimeFigureOut">
              <a:rPr lang="en-US" smtClean="0"/>
              <a:t>10/19/2018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1052510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03177" y="1150146"/>
            <a:ext cx="33848457" cy="417552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703178" y="5295663"/>
            <a:ext cx="16602299" cy="2595323"/>
          </a:xfrm>
        </p:spPr>
        <p:txBody>
          <a:bodyPr anchor="b"/>
          <a:lstStyle>
            <a:lvl1pPr marL="0" indent="0">
              <a:buNone/>
              <a:defRPr sz="7700" b="1"/>
            </a:lvl1pPr>
            <a:lvl2pPr marL="1460297" indent="0">
              <a:buNone/>
              <a:defRPr sz="6400" b="1"/>
            </a:lvl2pPr>
            <a:lvl3pPr marL="2920594" indent="0">
              <a:buNone/>
              <a:defRPr sz="5700" b="1"/>
            </a:lvl3pPr>
            <a:lvl4pPr marL="4380890" indent="0">
              <a:buNone/>
              <a:defRPr sz="5100" b="1"/>
            </a:lvl4pPr>
            <a:lvl5pPr marL="5841187" indent="0">
              <a:buNone/>
              <a:defRPr sz="5100" b="1"/>
            </a:lvl5pPr>
            <a:lvl6pPr marL="7301484" indent="0">
              <a:buNone/>
              <a:defRPr sz="5100" b="1"/>
            </a:lvl6pPr>
            <a:lvl7pPr marL="8761781" indent="0">
              <a:buNone/>
              <a:defRPr sz="5100" b="1"/>
            </a:lvl7pPr>
            <a:lvl8pPr marL="10222078" indent="0">
              <a:buNone/>
              <a:defRPr sz="5100" b="1"/>
            </a:lvl8pPr>
            <a:lvl9pPr marL="11682374" indent="0">
              <a:buNone/>
              <a:defRPr sz="5100" b="1"/>
            </a:lvl9pPr>
          </a:lstStyle>
          <a:p>
            <a:pPr lvl="0"/>
            <a:r>
              <a:rPr lang="en-US" smtClean="0"/>
              <a:t>Edit Master text styles</a:t>
            </a:r>
          </a:p>
        </p:txBody>
      </p:sp>
      <p:sp>
        <p:nvSpPr>
          <p:cNvPr id="4" name="Content Placeholder 3"/>
          <p:cNvSpPr>
            <a:spLocks noGrp="1"/>
          </p:cNvSpPr>
          <p:nvPr>
            <p:ph sz="half" idx="2"/>
          </p:nvPr>
        </p:nvSpPr>
        <p:spPr>
          <a:xfrm>
            <a:off x="2703178" y="7890986"/>
            <a:ext cx="16602299" cy="1160645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867573" y="5295663"/>
            <a:ext cx="16684061" cy="2595323"/>
          </a:xfrm>
        </p:spPr>
        <p:txBody>
          <a:bodyPr anchor="b"/>
          <a:lstStyle>
            <a:lvl1pPr marL="0" indent="0">
              <a:buNone/>
              <a:defRPr sz="7700" b="1"/>
            </a:lvl1pPr>
            <a:lvl2pPr marL="1460297" indent="0">
              <a:buNone/>
              <a:defRPr sz="6400" b="1"/>
            </a:lvl2pPr>
            <a:lvl3pPr marL="2920594" indent="0">
              <a:buNone/>
              <a:defRPr sz="5700" b="1"/>
            </a:lvl3pPr>
            <a:lvl4pPr marL="4380890" indent="0">
              <a:buNone/>
              <a:defRPr sz="5100" b="1"/>
            </a:lvl4pPr>
            <a:lvl5pPr marL="5841187" indent="0">
              <a:buNone/>
              <a:defRPr sz="5100" b="1"/>
            </a:lvl5pPr>
            <a:lvl6pPr marL="7301484" indent="0">
              <a:buNone/>
              <a:defRPr sz="5100" b="1"/>
            </a:lvl6pPr>
            <a:lvl7pPr marL="8761781" indent="0">
              <a:buNone/>
              <a:defRPr sz="5100" b="1"/>
            </a:lvl7pPr>
            <a:lvl8pPr marL="10222078" indent="0">
              <a:buNone/>
              <a:defRPr sz="5100" b="1"/>
            </a:lvl8pPr>
            <a:lvl9pPr marL="11682374" indent="0">
              <a:buNone/>
              <a:defRPr sz="5100" b="1"/>
            </a:lvl9pPr>
          </a:lstStyle>
          <a:p>
            <a:pPr lvl="0"/>
            <a:r>
              <a:rPr lang="en-US" smtClean="0"/>
              <a:t>Edit Master text styles</a:t>
            </a:r>
          </a:p>
        </p:txBody>
      </p:sp>
      <p:sp>
        <p:nvSpPr>
          <p:cNvPr id="6" name="Content Placeholder 5"/>
          <p:cNvSpPr>
            <a:spLocks noGrp="1"/>
          </p:cNvSpPr>
          <p:nvPr>
            <p:ph sz="quarter" idx="4"/>
          </p:nvPr>
        </p:nvSpPr>
        <p:spPr>
          <a:xfrm>
            <a:off x="19867573" y="7890986"/>
            <a:ext cx="16684061" cy="1160645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6F70578-B8EA-4044-A64E-F3415A0487E5}" type="datetimeFigureOut">
              <a:rPr lang="en-US" smtClean="0"/>
              <a:t>10/19/2018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4184031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6F70578-B8EA-4044-A64E-F3415A0487E5}" type="datetimeFigureOut">
              <a:rPr lang="en-US" smtClean="0"/>
              <a:t>10/19/2018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3665401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F70578-B8EA-4044-A64E-F3415A0487E5}" type="datetimeFigureOut">
              <a:rPr lang="en-US" smtClean="0"/>
              <a:t>10/19/2018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4037110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03179" y="1440180"/>
            <a:ext cx="12657400" cy="5040630"/>
          </a:xfrm>
        </p:spPr>
        <p:txBody>
          <a:bodyPr anchor="b"/>
          <a:lstStyle>
            <a:lvl1pPr>
              <a:defRPr sz="10200"/>
            </a:lvl1pPr>
          </a:lstStyle>
          <a:p>
            <a:r>
              <a:rPr lang="en-US" smtClean="0"/>
              <a:t>Click to edit Master title style</a:t>
            </a:r>
            <a:endParaRPr lang="en-US"/>
          </a:p>
        </p:txBody>
      </p:sp>
      <p:sp>
        <p:nvSpPr>
          <p:cNvPr id="3" name="Content Placeholder 2"/>
          <p:cNvSpPr>
            <a:spLocks noGrp="1"/>
          </p:cNvSpPr>
          <p:nvPr>
            <p:ph idx="1"/>
          </p:nvPr>
        </p:nvSpPr>
        <p:spPr>
          <a:xfrm>
            <a:off x="16684061" y="3110390"/>
            <a:ext cx="19867573" cy="15351919"/>
          </a:xfrm>
        </p:spPr>
        <p:txBody>
          <a:bodyPr/>
          <a:lstStyle>
            <a:lvl1pPr>
              <a:defRPr sz="10200"/>
            </a:lvl1pPr>
            <a:lvl2pPr>
              <a:defRPr sz="8900"/>
            </a:lvl2pPr>
            <a:lvl3pPr>
              <a:defRPr sz="7700"/>
            </a:lvl3pPr>
            <a:lvl4pPr>
              <a:defRPr sz="6400"/>
            </a:lvl4pPr>
            <a:lvl5pPr>
              <a:defRPr sz="6400"/>
            </a:lvl5pPr>
            <a:lvl6pPr>
              <a:defRPr sz="6400"/>
            </a:lvl6pPr>
            <a:lvl7pPr>
              <a:defRPr sz="6400"/>
            </a:lvl7pPr>
            <a:lvl8pPr>
              <a:defRPr sz="6400"/>
            </a:lvl8pPr>
            <a:lvl9pPr>
              <a:defRPr sz="6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703179" y="6480810"/>
            <a:ext cx="12657400" cy="12006502"/>
          </a:xfrm>
        </p:spPr>
        <p:txBody>
          <a:bodyPr/>
          <a:lstStyle>
            <a:lvl1pPr marL="0" indent="0">
              <a:buNone/>
              <a:defRPr sz="5100"/>
            </a:lvl1pPr>
            <a:lvl2pPr marL="1460297" indent="0">
              <a:buNone/>
              <a:defRPr sz="4500"/>
            </a:lvl2pPr>
            <a:lvl3pPr marL="2920594" indent="0">
              <a:buNone/>
              <a:defRPr sz="3800"/>
            </a:lvl3pPr>
            <a:lvl4pPr marL="4380890" indent="0">
              <a:buNone/>
              <a:defRPr sz="3200"/>
            </a:lvl4pPr>
            <a:lvl5pPr marL="5841187" indent="0">
              <a:buNone/>
              <a:defRPr sz="3200"/>
            </a:lvl5pPr>
            <a:lvl6pPr marL="7301484" indent="0">
              <a:buNone/>
              <a:defRPr sz="3200"/>
            </a:lvl6pPr>
            <a:lvl7pPr marL="8761781" indent="0">
              <a:buNone/>
              <a:defRPr sz="3200"/>
            </a:lvl7pPr>
            <a:lvl8pPr marL="10222078" indent="0">
              <a:buNone/>
              <a:defRPr sz="3200"/>
            </a:lvl8pPr>
            <a:lvl9pPr marL="11682374" indent="0">
              <a:buNone/>
              <a:defRPr sz="3200"/>
            </a:lvl9pPr>
          </a:lstStyle>
          <a:p>
            <a:pPr lvl="0"/>
            <a:r>
              <a:rPr lang="en-US" smtClean="0"/>
              <a:t>Edit Master text styles</a:t>
            </a:r>
          </a:p>
        </p:txBody>
      </p:sp>
      <p:sp>
        <p:nvSpPr>
          <p:cNvPr id="5" name="Date Placeholder 4"/>
          <p:cNvSpPr>
            <a:spLocks noGrp="1"/>
          </p:cNvSpPr>
          <p:nvPr>
            <p:ph type="dt" sz="half" idx="10"/>
          </p:nvPr>
        </p:nvSpPr>
        <p:spPr/>
        <p:txBody>
          <a:bodyPr/>
          <a:lstStyle/>
          <a:p>
            <a:fld id="{46F70578-B8EA-4044-A64E-F3415A0487E5}" type="datetimeFigureOut">
              <a:rPr lang="en-US" smtClean="0"/>
              <a:t>10/19/2018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4164217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03179" y="1440180"/>
            <a:ext cx="12657400" cy="5040630"/>
          </a:xfrm>
        </p:spPr>
        <p:txBody>
          <a:bodyPr anchor="b"/>
          <a:lstStyle>
            <a:lvl1pPr>
              <a:defRPr sz="10200"/>
            </a:lvl1pPr>
          </a:lstStyle>
          <a:p>
            <a:r>
              <a:rPr lang="en-US" smtClean="0"/>
              <a:t>Click to edit Master title style</a:t>
            </a:r>
            <a:endParaRPr lang="en-US"/>
          </a:p>
        </p:txBody>
      </p:sp>
      <p:sp>
        <p:nvSpPr>
          <p:cNvPr id="3" name="Picture Placeholder 2"/>
          <p:cNvSpPr>
            <a:spLocks noGrp="1"/>
          </p:cNvSpPr>
          <p:nvPr>
            <p:ph type="pic" idx="1"/>
          </p:nvPr>
        </p:nvSpPr>
        <p:spPr>
          <a:xfrm>
            <a:off x="16684061" y="3110390"/>
            <a:ext cx="19867573" cy="15351919"/>
          </a:xfrm>
        </p:spPr>
        <p:txBody>
          <a:bodyPr/>
          <a:lstStyle>
            <a:lvl1pPr marL="0" indent="0">
              <a:buNone/>
              <a:defRPr sz="10200"/>
            </a:lvl1pPr>
            <a:lvl2pPr marL="1460297" indent="0">
              <a:buNone/>
              <a:defRPr sz="8900"/>
            </a:lvl2pPr>
            <a:lvl3pPr marL="2920594" indent="0">
              <a:buNone/>
              <a:defRPr sz="7700"/>
            </a:lvl3pPr>
            <a:lvl4pPr marL="4380890" indent="0">
              <a:buNone/>
              <a:defRPr sz="6400"/>
            </a:lvl4pPr>
            <a:lvl5pPr marL="5841187" indent="0">
              <a:buNone/>
              <a:defRPr sz="6400"/>
            </a:lvl5pPr>
            <a:lvl6pPr marL="7301484" indent="0">
              <a:buNone/>
              <a:defRPr sz="6400"/>
            </a:lvl6pPr>
            <a:lvl7pPr marL="8761781" indent="0">
              <a:buNone/>
              <a:defRPr sz="6400"/>
            </a:lvl7pPr>
            <a:lvl8pPr marL="10222078" indent="0">
              <a:buNone/>
              <a:defRPr sz="6400"/>
            </a:lvl8pPr>
            <a:lvl9pPr marL="11682374" indent="0">
              <a:buNone/>
              <a:defRPr sz="6400"/>
            </a:lvl9pPr>
          </a:lstStyle>
          <a:p>
            <a:endParaRPr lang="en-US"/>
          </a:p>
        </p:txBody>
      </p:sp>
      <p:sp>
        <p:nvSpPr>
          <p:cNvPr id="4" name="Text Placeholder 3"/>
          <p:cNvSpPr>
            <a:spLocks noGrp="1"/>
          </p:cNvSpPr>
          <p:nvPr>
            <p:ph type="body" sz="half" idx="2"/>
          </p:nvPr>
        </p:nvSpPr>
        <p:spPr>
          <a:xfrm>
            <a:off x="2703179" y="6480810"/>
            <a:ext cx="12657400" cy="12006502"/>
          </a:xfrm>
        </p:spPr>
        <p:txBody>
          <a:bodyPr/>
          <a:lstStyle>
            <a:lvl1pPr marL="0" indent="0">
              <a:buNone/>
              <a:defRPr sz="5100"/>
            </a:lvl1pPr>
            <a:lvl2pPr marL="1460297" indent="0">
              <a:buNone/>
              <a:defRPr sz="4500"/>
            </a:lvl2pPr>
            <a:lvl3pPr marL="2920594" indent="0">
              <a:buNone/>
              <a:defRPr sz="3800"/>
            </a:lvl3pPr>
            <a:lvl4pPr marL="4380890" indent="0">
              <a:buNone/>
              <a:defRPr sz="3200"/>
            </a:lvl4pPr>
            <a:lvl5pPr marL="5841187" indent="0">
              <a:buNone/>
              <a:defRPr sz="3200"/>
            </a:lvl5pPr>
            <a:lvl6pPr marL="7301484" indent="0">
              <a:buNone/>
              <a:defRPr sz="3200"/>
            </a:lvl6pPr>
            <a:lvl7pPr marL="8761781" indent="0">
              <a:buNone/>
              <a:defRPr sz="3200"/>
            </a:lvl7pPr>
            <a:lvl8pPr marL="10222078" indent="0">
              <a:buNone/>
              <a:defRPr sz="3200"/>
            </a:lvl8pPr>
            <a:lvl9pPr marL="11682374" indent="0">
              <a:buNone/>
              <a:defRPr sz="3200"/>
            </a:lvl9pPr>
          </a:lstStyle>
          <a:p>
            <a:pPr lvl="0"/>
            <a:r>
              <a:rPr lang="en-US" smtClean="0"/>
              <a:t>Edit Master text styles</a:t>
            </a:r>
          </a:p>
        </p:txBody>
      </p:sp>
      <p:sp>
        <p:nvSpPr>
          <p:cNvPr id="5" name="Date Placeholder 4"/>
          <p:cNvSpPr>
            <a:spLocks noGrp="1"/>
          </p:cNvSpPr>
          <p:nvPr>
            <p:ph type="dt" sz="half" idx="10"/>
          </p:nvPr>
        </p:nvSpPr>
        <p:spPr/>
        <p:txBody>
          <a:bodyPr/>
          <a:lstStyle/>
          <a:p>
            <a:fld id="{46F70578-B8EA-4044-A64E-F3415A0487E5}" type="datetimeFigureOut">
              <a:rPr lang="en-US" smtClean="0"/>
              <a:t>10/19/2018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CA9257-F0CE-4545-AB35-B2717B63E2CF}" type="slidenum">
              <a:rPr lang="en-US" smtClean="0"/>
              <a:t>‹#›</a:t>
            </a:fld>
            <a:endParaRPr lang="en-US"/>
          </a:p>
        </p:txBody>
      </p:sp>
    </p:spTree>
    <p:extLst>
      <p:ext uri="{BB962C8B-B14F-4D97-AF65-F5344CB8AC3E}">
        <p14:creationId xmlns:p14="http://schemas.microsoft.com/office/powerpoint/2010/main" val="2623156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8066" y="1150146"/>
            <a:ext cx="33848457" cy="4175523"/>
          </a:xfrm>
          <a:prstGeom prst="rect">
            <a:avLst/>
          </a:prstGeom>
        </p:spPr>
        <p:txBody>
          <a:bodyPr vert="horz" lIns="292059" tIns="146030" rIns="292059" bIns="14603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98066" y="5750719"/>
            <a:ext cx="33848457" cy="13706715"/>
          </a:xfrm>
          <a:prstGeom prst="rect">
            <a:avLst/>
          </a:prstGeom>
        </p:spPr>
        <p:txBody>
          <a:bodyPr vert="horz" lIns="292059" tIns="146030" rIns="292059" bIns="14603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98066" y="20022504"/>
            <a:ext cx="8830032" cy="1150144"/>
          </a:xfrm>
          <a:prstGeom prst="rect">
            <a:avLst/>
          </a:prstGeom>
        </p:spPr>
        <p:txBody>
          <a:bodyPr vert="horz" lIns="292059" tIns="146030" rIns="292059" bIns="146030" rtlCol="0" anchor="ctr"/>
          <a:lstStyle>
            <a:lvl1pPr algn="l">
              <a:defRPr sz="3800">
                <a:solidFill>
                  <a:schemeClr val="tx1">
                    <a:tint val="75000"/>
                  </a:schemeClr>
                </a:solidFill>
              </a:defRPr>
            </a:lvl1pPr>
          </a:lstStyle>
          <a:p>
            <a:fld id="{46F70578-B8EA-4044-A64E-F3415A0487E5}" type="datetimeFigureOut">
              <a:rPr lang="en-US" smtClean="0"/>
              <a:t>10/19/2018</a:t>
            </a:fld>
            <a:endParaRPr lang="en-US"/>
          </a:p>
        </p:txBody>
      </p:sp>
      <p:sp>
        <p:nvSpPr>
          <p:cNvPr id="5" name="Footer Placeholder 4"/>
          <p:cNvSpPr>
            <a:spLocks noGrp="1"/>
          </p:cNvSpPr>
          <p:nvPr>
            <p:ph type="ftr" sz="quarter" idx="3"/>
          </p:nvPr>
        </p:nvSpPr>
        <p:spPr>
          <a:xfrm>
            <a:off x="12999770" y="20022504"/>
            <a:ext cx="13245048" cy="1150144"/>
          </a:xfrm>
          <a:prstGeom prst="rect">
            <a:avLst/>
          </a:prstGeom>
        </p:spPr>
        <p:txBody>
          <a:bodyPr vert="horz" lIns="292059" tIns="146030" rIns="292059" bIns="146030" rtlCol="0" anchor="ctr"/>
          <a:lstStyle>
            <a:lvl1pPr algn="ctr">
              <a:defRPr sz="3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716490" y="20022504"/>
            <a:ext cx="8830032" cy="1150144"/>
          </a:xfrm>
          <a:prstGeom prst="rect">
            <a:avLst/>
          </a:prstGeom>
        </p:spPr>
        <p:txBody>
          <a:bodyPr vert="horz" lIns="292059" tIns="146030" rIns="292059" bIns="146030" rtlCol="0" anchor="ctr"/>
          <a:lstStyle>
            <a:lvl1pPr algn="r">
              <a:defRPr sz="3800">
                <a:solidFill>
                  <a:schemeClr val="tx1">
                    <a:tint val="75000"/>
                  </a:schemeClr>
                </a:solidFill>
              </a:defRPr>
            </a:lvl1pPr>
          </a:lstStyle>
          <a:p>
            <a:fld id="{C9CA9257-F0CE-4545-AB35-B2717B63E2CF}" type="slidenum">
              <a:rPr lang="en-US" smtClean="0"/>
              <a:t>‹#›</a:t>
            </a:fld>
            <a:endParaRPr lang="en-US"/>
          </a:p>
        </p:txBody>
      </p:sp>
    </p:spTree>
    <p:extLst>
      <p:ext uri="{BB962C8B-B14F-4D97-AF65-F5344CB8AC3E}">
        <p14:creationId xmlns:p14="http://schemas.microsoft.com/office/powerpoint/2010/main" val="249220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2920594" rtl="0" eaLnBrk="1" latinLnBrk="0" hangingPunct="1">
        <a:lnSpc>
          <a:spcPct val="90000"/>
        </a:lnSpc>
        <a:spcBef>
          <a:spcPct val="0"/>
        </a:spcBef>
        <a:buNone/>
        <a:defRPr sz="14100" kern="1200">
          <a:solidFill>
            <a:schemeClr val="tx1"/>
          </a:solidFill>
          <a:latin typeface="+mj-lt"/>
          <a:ea typeface="+mj-ea"/>
          <a:cs typeface="+mj-cs"/>
        </a:defRPr>
      </a:lvl1pPr>
    </p:titleStyle>
    <p:bodyStyle>
      <a:lvl1pPr marL="730148" indent="-730148" algn="l" defTabSz="2920594" rtl="0" eaLnBrk="1" latinLnBrk="0" hangingPunct="1">
        <a:lnSpc>
          <a:spcPct val="90000"/>
        </a:lnSpc>
        <a:spcBef>
          <a:spcPts val="3194"/>
        </a:spcBef>
        <a:buFont typeface="Arial" panose="020B0604020202020204" pitchFamily="34" charset="0"/>
        <a:buChar char="•"/>
        <a:defRPr sz="8900" kern="1200">
          <a:solidFill>
            <a:schemeClr val="tx1"/>
          </a:solidFill>
          <a:latin typeface="+mn-lt"/>
          <a:ea typeface="+mn-ea"/>
          <a:cs typeface="+mn-cs"/>
        </a:defRPr>
      </a:lvl1pPr>
      <a:lvl2pPr marL="2190445" indent="-730148" algn="l" defTabSz="2920594" rtl="0" eaLnBrk="1" latinLnBrk="0" hangingPunct="1">
        <a:lnSpc>
          <a:spcPct val="90000"/>
        </a:lnSpc>
        <a:spcBef>
          <a:spcPts val="1597"/>
        </a:spcBef>
        <a:buFont typeface="Arial" panose="020B0604020202020204" pitchFamily="34" charset="0"/>
        <a:buChar char="•"/>
        <a:defRPr sz="7700" kern="1200">
          <a:solidFill>
            <a:schemeClr val="tx1"/>
          </a:solidFill>
          <a:latin typeface="+mn-lt"/>
          <a:ea typeface="+mn-ea"/>
          <a:cs typeface="+mn-cs"/>
        </a:defRPr>
      </a:lvl2pPr>
      <a:lvl3pPr marL="3650742" indent="-730148" algn="l" defTabSz="2920594" rtl="0" eaLnBrk="1" latinLnBrk="0" hangingPunct="1">
        <a:lnSpc>
          <a:spcPct val="90000"/>
        </a:lnSpc>
        <a:spcBef>
          <a:spcPts val="1597"/>
        </a:spcBef>
        <a:buFont typeface="Arial" panose="020B0604020202020204" pitchFamily="34" charset="0"/>
        <a:buChar char="•"/>
        <a:defRPr sz="6400" kern="1200">
          <a:solidFill>
            <a:schemeClr val="tx1"/>
          </a:solidFill>
          <a:latin typeface="+mn-lt"/>
          <a:ea typeface="+mn-ea"/>
          <a:cs typeface="+mn-cs"/>
        </a:defRPr>
      </a:lvl3pPr>
      <a:lvl4pPr marL="5111039"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4pPr>
      <a:lvl5pPr marL="6571336"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5pPr>
      <a:lvl6pPr marL="8031632"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6pPr>
      <a:lvl7pPr marL="9491929"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7pPr>
      <a:lvl8pPr marL="10952226"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8pPr>
      <a:lvl9pPr marL="12412523" indent="-730148" algn="l" defTabSz="2920594" rtl="0" eaLnBrk="1" latinLnBrk="0" hangingPunct="1">
        <a:lnSpc>
          <a:spcPct val="90000"/>
        </a:lnSpc>
        <a:spcBef>
          <a:spcPts val="1597"/>
        </a:spcBef>
        <a:buFont typeface="Arial" panose="020B0604020202020204" pitchFamily="34" charset="0"/>
        <a:buChar char="•"/>
        <a:defRPr sz="5700" kern="1200">
          <a:solidFill>
            <a:schemeClr val="tx1"/>
          </a:solidFill>
          <a:latin typeface="+mn-lt"/>
          <a:ea typeface="+mn-ea"/>
          <a:cs typeface="+mn-cs"/>
        </a:defRPr>
      </a:lvl9pPr>
    </p:bodyStyle>
    <p:otherStyle>
      <a:defPPr>
        <a:defRPr lang="en-US"/>
      </a:defPPr>
      <a:lvl1pPr marL="0" algn="l" defTabSz="2920594" rtl="0" eaLnBrk="1" latinLnBrk="0" hangingPunct="1">
        <a:defRPr sz="5700" kern="1200">
          <a:solidFill>
            <a:schemeClr val="tx1"/>
          </a:solidFill>
          <a:latin typeface="+mn-lt"/>
          <a:ea typeface="+mn-ea"/>
          <a:cs typeface="+mn-cs"/>
        </a:defRPr>
      </a:lvl1pPr>
      <a:lvl2pPr marL="1460297" algn="l" defTabSz="2920594" rtl="0" eaLnBrk="1" latinLnBrk="0" hangingPunct="1">
        <a:defRPr sz="5700" kern="1200">
          <a:solidFill>
            <a:schemeClr val="tx1"/>
          </a:solidFill>
          <a:latin typeface="+mn-lt"/>
          <a:ea typeface="+mn-ea"/>
          <a:cs typeface="+mn-cs"/>
        </a:defRPr>
      </a:lvl2pPr>
      <a:lvl3pPr marL="2920594" algn="l" defTabSz="2920594" rtl="0" eaLnBrk="1" latinLnBrk="0" hangingPunct="1">
        <a:defRPr sz="5700" kern="1200">
          <a:solidFill>
            <a:schemeClr val="tx1"/>
          </a:solidFill>
          <a:latin typeface="+mn-lt"/>
          <a:ea typeface="+mn-ea"/>
          <a:cs typeface="+mn-cs"/>
        </a:defRPr>
      </a:lvl3pPr>
      <a:lvl4pPr marL="4380890" algn="l" defTabSz="2920594" rtl="0" eaLnBrk="1" latinLnBrk="0" hangingPunct="1">
        <a:defRPr sz="5700" kern="1200">
          <a:solidFill>
            <a:schemeClr val="tx1"/>
          </a:solidFill>
          <a:latin typeface="+mn-lt"/>
          <a:ea typeface="+mn-ea"/>
          <a:cs typeface="+mn-cs"/>
        </a:defRPr>
      </a:lvl4pPr>
      <a:lvl5pPr marL="5841187" algn="l" defTabSz="2920594" rtl="0" eaLnBrk="1" latinLnBrk="0" hangingPunct="1">
        <a:defRPr sz="5700" kern="1200">
          <a:solidFill>
            <a:schemeClr val="tx1"/>
          </a:solidFill>
          <a:latin typeface="+mn-lt"/>
          <a:ea typeface="+mn-ea"/>
          <a:cs typeface="+mn-cs"/>
        </a:defRPr>
      </a:lvl5pPr>
      <a:lvl6pPr marL="7301484" algn="l" defTabSz="2920594" rtl="0" eaLnBrk="1" latinLnBrk="0" hangingPunct="1">
        <a:defRPr sz="5700" kern="1200">
          <a:solidFill>
            <a:schemeClr val="tx1"/>
          </a:solidFill>
          <a:latin typeface="+mn-lt"/>
          <a:ea typeface="+mn-ea"/>
          <a:cs typeface="+mn-cs"/>
        </a:defRPr>
      </a:lvl6pPr>
      <a:lvl7pPr marL="8761781" algn="l" defTabSz="2920594" rtl="0" eaLnBrk="1" latinLnBrk="0" hangingPunct="1">
        <a:defRPr sz="5700" kern="1200">
          <a:solidFill>
            <a:schemeClr val="tx1"/>
          </a:solidFill>
          <a:latin typeface="+mn-lt"/>
          <a:ea typeface="+mn-ea"/>
          <a:cs typeface="+mn-cs"/>
        </a:defRPr>
      </a:lvl7pPr>
      <a:lvl8pPr marL="10222078" algn="l" defTabSz="2920594" rtl="0" eaLnBrk="1" latinLnBrk="0" hangingPunct="1">
        <a:defRPr sz="5700" kern="1200">
          <a:solidFill>
            <a:schemeClr val="tx1"/>
          </a:solidFill>
          <a:latin typeface="+mn-lt"/>
          <a:ea typeface="+mn-ea"/>
          <a:cs typeface="+mn-cs"/>
        </a:defRPr>
      </a:lvl8pPr>
      <a:lvl9pPr marL="11682374" algn="l" defTabSz="2920594" rtl="0" eaLnBrk="1" latinLnBrk="0" hangingPunct="1">
        <a:defRPr sz="5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image" Target="../media/image2.png"/><Relationship Id="rId7" Type="http://schemas.openxmlformats.org/officeDocument/2006/relationships/image" Target="../media/image6.emf"/><Relationship Id="rId12" Type="http://schemas.openxmlformats.org/officeDocument/2006/relationships/image" Target="../media/image9.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5.emf"/><Relationship Id="rId11" Type="http://schemas.openxmlformats.org/officeDocument/2006/relationships/image" Target="../media/image8.emf"/><Relationship Id="rId5" Type="http://schemas.openxmlformats.org/officeDocument/2006/relationships/image" Target="../media/image4.jpeg"/><Relationship Id="rId10" Type="http://schemas.openxmlformats.org/officeDocument/2006/relationships/image" Target="../media/image7.emf"/><Relationship Id="rId4" Type="http://schemas.openxmlformats.org/officeDocument/2006/relationships/image" Target="../media/image3.png"/><Relationship Id="rId9"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9"/>
          <p:cNvSpPr txBox="1">
            <a:spLocks noChangeArrowheads="1"/>
          </p:cNvSpPr>
          <p:nvPr/>
        </p:nvSpPr>
        <p:spPr bwMode="auto">
          <a:xfrm>
            <a:off x="0" y="2156543"/>
            <a:ext cx="39244588" cy="3111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343473" tIns="0" rIns="1333690" bIns="666843" numCol="1" anchor="t" anchorCtr="0" compatLnSpc="1">
            <a:prstTxWarp prst="textNoShape">
              <a:avLst/>
            </a:prstTxWarp>
          </a:bodyPr>
          <a:lstStyle>
            <a:lvl1pPr algn="ctr" defTabSz="4176713" rtl="0" eaLnBrk="0" fontAlgn="base" hangingPunct="0">
              <a:spcBef>
                <a:spcPct val="0"/>
              </a:spcBef>
              <a:spcAft>
                <a:spcPct val="0"/>
              </a:spcAft>
              <a:defRPr sz="20100">
                <a:solidFill>
                  <a:schemeClr val="tx2"/>
                </a:solidFill>
                <a:latin typeface="+mj-lt"/>
                <a:ea typeface="+mj-ea"/>
                <a:cs typeface="+mj-cs"/>
              </a:defRPr>
            </a:lvl1pPr>
            <a:lvl2pPr algn="ctr" defTabSz="4176713" rtl="0" eaLnBrk="0" fontAlgn="base" hangingPunct="0">
              <a:spcBef>
                <a:spcPct val="0"/>
              </a:spcBef>
              <a:spcAft>
                <a:spcPct val="0"/>
              </a:spcAft>
              <a:defRPr sz="20100">
                <a:solidFill>
                  <a:schemeClr val="tx2"/>
                </a:solidFill>
                <a:latin typeface="Arial" charset="0"/>
                <a:cs typeface="Arial" charset="0"/>
              </a:defRPr>
            </a:lvl2pPr>
            <a:lvl3pPr algn="ctr" defTabSz="4176713" rtl="0" eaLnBrk="0" fontAlgn="base" hangingPunct="0">
              <a:spcBef>
                <a:spcPct val="0"/>
              </a:spcBef>
              <a:spcAft>
                <a:spcPct val="0"/>
              </a:spcAft>
              <a:defRPr sz="20100">
                <a:solidFill>
                  <a:schemeClr val="tx2"/>
                </a:solidFill>
                <a:latin typeface="Arial" charset="0"/>
                <a:cs typeface="Arial" charset="0"/>
              </a:defRPr>
            </a:lvl3pPr>
            <a:lvl4pPr algn="ctr" defTabSz="4176713" rtl="0" eaLnBrk="0" fontAlgn="base" hangingPunct="0">
              <a:spcBef>
                <a:spcPct val="0"/>
              </a:spcBef>
              <a:spcAft>
                <a:spcPct val="0"/>
              </a:spcAft>
              <a:defRPr sz="20100">
                <a:solidFill>
                  <a:schemeClr val="tx2"/>
                </a:solidFill>
                <a:latin typeface="Arial" charset="0"/>
                <a:cs typeface="Arial" charset="0"/>
              </a:defRPr>
            </a:lvl4pPr>
            <a:lvl5pPr algn="ctr" defTabSz="4176713" rtl="0" eaLnBrk="0" fontAlgn="base" hangingPunct="0">
              <a:spcBef>
                <a:spcPct val="0"/>
              </a:spcBef>
              <a:spcAft>
                <a:spcPct val="0"/>
              </a:spcAft>
              <a:defRPr sz="20100">
                <a:solidFill>
                  <a:schemeClr val="tx2"/>
                </a:solidFill>
                <a:latin typeface="Arial" charset="0"/>
                <a:cs typeface="Arial" charset="0"/>
              </a:defRPr>
            </a:lvl5pPr>
            <a:lvl6pPr marL="457200" algn="ctr" defTabSz="4176713" rtl="0" fontAlgn="base">
              <a:spcBef>
                <a:spcPct val="0"/>
              </a:spcBef>
              <a:spcAft>
                <a:spcPct val="0"/>
              </a:spcAft>
              <a:defRPr sz="20100">
                <a:solidFill>
                  <a:schemeClr val="tx2"/>
                </a:solidFill>
                <a:latin typeface="Arial" charset="0"/>
                <a:cs typeface="Arial" charset="0"/>
              </a:defRPr>
            </a:lvl6pPr>
            <a:lvl7pPr marL="914400" algn="ctr" defTabSz="4176713" rtl="0" fontAlgn="base">
              <a:spcBef>
                <a:spcPct val="0"/>
              </a:spcBef>
              <a:spcAft>
                <a:spcPct val="0"/>
              </a:spcAft>
              <a:defRPr sz="20100">
                <a:solidFill>
                  <a:schemeClr val="tx2"/>
                </a:solidFill>
                <a:latin typeface="Arial" charset="0"/>
                <a:cs typeface="Arial" charset="0"/>
              </a:defRPr>
            </a:lvl7pPr>
            <a:lvl8pPr marL="1371600" algn="ctr" defTabSz="4176713" rtl="0" fontAlgn="base">
              <a:spcBef>
                <a:spcPct val="0"/>
              </a:spcBef>
              <a:spcAft>
                <a:spcPct val="0"/>
              </a:spcAft>
              <a:defRPr sz="20100">
                <a:solidFill>
                  <a:schemeClr val="tx2"/>
                </a:solidFill>
                <a:latin typeface="Arial" charset="0"/>
                <a:cs typeface="Arial" charset="0"/>
              </a:defRPr>
            </a:lvl8pPr>
            <a:lvl9pPr marL="1828800" algn="ctr" defTabSz="4176713" rtl="0" fontAlgn="base">
              <a:spcBef>
                <a:spcPct val="0"/>
              </a:spcBef>
              <a:spcAft>
                <a:spcPct val="0"/>
              </a:spcAft>
              <a:defRPr sz="20100">
                <a:solidFill>
                  <a:schemeClr val="tx2"/>
                </a:solidFill>
                <a:latin typeface="Arial" charset="0"/>
                <a:cs typeface="Arial" charset="0"/>
              </a:defRPr>
            </a:lvl9pPr>
          </a:lstStyle>
          <a:p>
            <a:pPr eaLnBrk="1" hangingPunct="1">
              <a:defRPr/>
            </a:pPr>
            <a:r>
              <a:rPr lang="en-US" sz="6000" b="1" kern="0" dirty="0">
                <a:solidFill>
                  <a:schemeClr val="tx1"/>
                </a:solidFill>
                <a:latin typeface="Arial"/>
                <a:cs typeface="Arial"/>
              </a:rPr>
              <a:t>Paper ID XX</a:t>
            </a:r>
            <a:r>
              <a:rPr lang="bs-Latn-BA" sz="6000" b="1" kern="0" dirty="0">
                <a:solidFill>
                  <a:schemeClr val="tx1"/>
                </a:solidFill>
                <a:latin typeface="Arial"/>
                <a:cs typeface="Arial"/>
              </a:rPr>
              <a:t>: </a:t>
            </a:r>
            <a:r>
              <a:rPr lang="en-GB" altLang="en-US" sz="6000" b="1" kern="0" dirty="0">
                <a:solidFill>
                  <a:schemeClr val="tx1"/>
                </a:solidFill>
                <a:latin typeface="Arial"/>
                <a:cs typeface="Arial"/>
              </a:rPr>
              <a:t>Evaluation of Photovoltaic Systems for Reactive Power </a:t>
            </a:r>
            <a:r>
              <a:rPr lang="en-GB" altLang="en-US" sz="6000" b="1" kern="0" dirty="0" smtClean="0">
                <a:solidFill>
                  <a:schemeClr val="tx1"/>
                </a:solidFill>
                <a:latin typeface="Arial"/>
                <a:cs typeface="Arial"/>
              </a:rPr>
              <a:t>Compensation</a:t>
            </a:r>
            <a:endParaRPr lang="tr-TR" altLang="en-US" sz="6000" b="1" kern="0" dirty="0" smtClean="0">
              <a:solidFill>
                <a:schemeClr val="tx1"/>
              </a:solidFill>
              <a:latin typeface="Arial"/>
              <a:cs typeface="Arial"/>
            </a:endParaRPr>
          </a:p>
          <a:p>
            <a:pPr eaLnBrk="1" hangingPunct="1">
              <a:defRPr/>
            </a:pPr>
            <a:r>
              <a:rPr lang="en-GB" altLang="en-US" sz="6000" b="1" kern="0" dirty="0" smtClean="0">
                <a:solidFill>
                  <a:schemeClr val="tx1"/>
                </a:solidFill>
                <a:latin typeface="Arial"/>
                <a:cs typeface="Arial"/>
              </a:rPr>
              <a:t>in </a:t>
            </a:r>
            <a:r>
              <a:rPr lang="en-GB" altLang="en-US" sz="6000" b="1" kern="0" dirty="0">
                <a:solidFill>
                  <a:schemeClr val="tx1"/>
                </a:solidFill>
                <a:latin typeface="Arial"/>
                <a:cs typeface="Arial"/>
              </a:rPr>
              <a:t>Low Voltage Power Systems </a:t>
            </a:r>
            <a:endParaRPr lang="tr-TR" altLang="en-US" sz="6000" b="1" kern="0" dirty="0" smtClean="0">
              <a:solidFill>
                <a:schemeClr val="tx1"/>
              </a:solidFill>
              <a:latin typeface="Arial"/>
              <a:cs typeface="Arial"/>
            </a:endParaRPr>
          </a:p>
          <a:p>
            <a:pPr lvl="0" eaLnBrk="1" hangingPunct="1"/>
            <a:r>
              <a:rPr lang="en-GB" altLang="en-US" sz="4000" kern="0" dirty="0">
                <a:solidFill>
                  <a:schemeClr val="tx1"/>
                </a:solidFill>
                <a:latin typeface="Arial"/>
                <a:cs typeface="Arial"/>
              </a:rPr>
              <a:t>Mesut </a:t>
            </a:r>
            <a:r>
              <a:rPr lang="en-GB" altLang="en-US" sz="4000" kern="0" dirty="0" err="1">
                <a:solidFill>
                  <a:schemeClr val="tx1"/>
                </a:solidFill>
                <a:latin typeface="Arial"/>
                <a:cs typeface="Arial"/>
              </a:rPr>
              <a:t>Uğur</a:t>
            </a:r>
            <a:r>
              <a:rPr lang="en-GB" altLang="en-US" sz="4000" kern="0" dirty="0">
                <a:solidFill>
                  <a:schemeClr val="tx1"/>
                </a:solidFill>
                <a:latin typeface="Arial"/>
                <a:cs typeface="Arial"/>
              </a:rPr>
              <a:t>, Erencan Duymaz, Murat </a:t>
            </a:r>
            <a:r>
              <a:rPr lang="en-GB" altLang="en-US" sz="4000" kern="0" dirty="0" err="1">
                <a:solidFill>
                  <a:schemeClr val="tx1"/>
                </a:solidFill>
                <a:latin typeface="Arial"/>
                <a:cs typeface="Arial"/>
              </a:rPr>
              <a:t>Göl</a:t>
            </a:r>
            <a:r>
              <a:rPr lang="en-GB" altLang="en-US" sz="4000" kern="0" dirty="0">
                <a:solidFill>
                  <a:schemeClr val="tx1"/>
                </a:solidFill>
                <a:latin typeface="Arial"/>
                <a:cs typeface="Arial"/>
              </a:rPr>
              <a:t>, Ozan </a:t>
            </a:r>
            <a:r>
              <a:rPr lang="en-GB" altLang="en-US" sz="4000" kern="0" dirty="0" smtClean="0">
                <a:solidFill>
                  <a:schemeClr val="tx1"/>
                </a:solidFill>
                <a:latin typeface="Arial"/>
                <a:cs typeface="Arial"/>
              </a:rPr>
              <a:t>Keysan</a:t>
            </a:r>
            <a:endParaRPr lang="tr-TR" altLang="en-US" sz="4000" kern="0" dirty="0" smtClean="0">
              <a:solidFill>
                <a:schemeClr val="tx1"/>
              </a:solidFill>
              <a:latin typeface="Arial"/>
              <a:cs typeface="Arial"/>
            </a:endParaRPr>
          </a:p>
          <a:p>
            <a:pPr lvl="0" eaLnBrk="1" hangingPunct="1"/>
            <a:r>
              <a:rPr lang="en-GB" altLang="en-US" sz="4000" kern="0" dirty="0">
                <a:solidFill>
                  <a:schemeClr val="tx1"/>
                </a:solidFill>
                <a:latin typeface="Arial"/>
                <a:cs typeface="Arial"/>
              </a:rPr>
              <a:t>Department of Electrical and Electronics </a:t>
            </a:r>
            <a:r>
              <a:rPr lang="en-GB" altLang="en-US" sz="4000" kern="0" dirty="0" smtClean="0">
                <a:solidFill>
                  <a:schemeClr val="tx1"/>
                </a:solidFill>
                <a:latin typeface="Arial"/>
                <a:cs typeface="Arial"/>
              </a:rPr>
              <a:t>Engineering</a:t>
            </a:r>
            <a:r>
              <a:rPr lang="tr-TR" altLang="en-US" sz="4000" kern="0" dirty="0" smtClean="0">
                <a:solidFill>
                  <a:schemeClr val="tx1"/>
                </a:solidFill>
                <a:latin typeface="Arial"/>
                <a:cs typeface="Arial"/>
              </a:rPr>
              <a:t>, </a:t>
            </a:r>
            <a:r>
              <a:rPr lang="en-GB" altLang="en-US" sz="4000" kern="0" dirty="0" smtClean="0">
                <a:solidFill>
                  <a:schemeClr val="tx1"/>
                </a:solidFill>
                <a:latin typeface="Arial"/>
                <a:cs typeface="Arial"/>
              </a:rPr>
              <a:t>Middle </a:t>
            </a:r>
            <a:r>
              <a:rPr lang="en-GB" altLang="en-US" sz="4000" kern="0" dirty="0">
                <a:solidFill>
                  <a:schemeClr val="tx1"/>
                </a:solidFill>
                <a:latin typeface="Arial"/>
                <a:cs typeface="Arial"/>
              </a:rPr>
              <a:t>East Technical </a:t>
            </a:r>
            <a:r>
              <a:rPr lang="en-GB" altLang="en-US" sz="4000" kern="0" dirty="0" smtClean="0">
                <a:solidFill>
                  <a:schemeClr val="tx1"/>
                </a:solidFill>
                <a:latin typeface="Arial"/>
                <a:cs typeface="Arial"/>
              </a:rPr>
              <a:t>University</a:t>
            </a:r>
            <a:r>
              <a:rPr lang="tr-TR" altLang="en-US" sz="4000" kern="0" dirty="0" smtClean="0">
                <a:solidFill>
                  <a:schemeClr val="tx1"/>
                </a:solidFill>
                <a:latin typeface="Arial"/>
                <a:cs typeface="Arial"/>
              </a:rPr>
              <a:t>, </a:t>
            </a:r>
            <a:r>
              <a:rPr lang="en-GB" altLang="en-US" sz="4000" kern="0" dirty="0" smtClean="0">
                <a:solidFill>
                  <a:schemeClr val="tx1"/>
                </a:solidFill>
                <a:latin typeface="Arial"/>
                <a:cs typeface="Arial"/>
              </a:rPr>
              <a:t>Ankara</a:t>
            </a:r>
            <a:r>
              <a:rPr lang="en-GB" altLang="en-US" sz="4000" kern="0" dirty="0">
                <a:solidFill>
                  <a:schemeClr val="tx1"/>
                </a:solidFill>
                <a:latin typeface="Arial"/>
                <a:cs typeface="Arial"/>
              </a:rPr>
              <a:t>, Turkey</a:t>
            </a:r>
            <a:endParaRPr lang="fr-FR" altLang="en-US" sz="4000" kern="0" dirty="0">
              <a:solidFill>
                <a:schemeClr val="tx1"/>
              </a:solidFill>
              <a:latin typeface="Arial"/>
              <a:cs typeface="Arial"/>
            </a:endParaRPr>
          </a:p>
        </p:txBody>
      </p:sp>
      <p:sp>
        <p:nvSpPr>
          <p:cNvPr id="7" name="Rectangle 6"/>
          <p:cNvSpPr/>
          <p:nvPr/>
        </p:nvSpPr>
        <p:spPr>
          <a:xfrm>
            <a:off x="309660" y="12827314"/>
            <a:ext cx="12240000" cy="4269846"/>
          </a:xfrm>
          <a:prstGeom prst="rect">
            <a:avLst/>
          </a:prstGeom>
        </p:spPr>
        <p:txBody>
          <a:bodyPr wrap="square" lIns="292059" tIns="146030" rIns="292059" bIns="146030">
            <a:spAutoFit/>
          </a:bodyPr>
          <a:lstStyle/>
          <a:p>
            <a:pPr>
              <a:lnSpc>
                <a:spcPct val="90000"/>
              </a:lnSpc>
            </a:pPr>
            <a:r>
              <a:rPr lang="en-GB" altLang="en-US" sz="5400" b="1" dirty="0" smtClean="0"/>
              <a:t>Problem Definition </a:t>
            </a:r>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bs-Latn-BA" altLang="en-US" sz="4400" dirty="0" smtClean="0"/>
          </a:p>
          <a:p>
            <a:pPr>
              <a:lnSpc>
                <a:spcPct val="90000"/>
              </a:lnSpc>
            </a:pPr>
            <a:endParaRPr lang="en-US" altLang="en-US" sz="4400" dirty="0" smtClean="0"/>
          </a:p>
          <a:p>
            <a:pPr>
              <a:lnSpc>
                <a:spcPct val="90000"/>
              </a:lnSpc>
            </a:pPr>
            <a:endParaRPr lang="en-US" altLang="en-US" dirty="0"/>
          </a:p>
        </p:txBody>
      </p:sp>
      <p:sp>
        <p:nvSpPr>
          <p:cNvPr id="8" name="Rectangle 7"/>
          <p:cNvSpPr/>
          <p:nvPr/>
        </p:nvSpPr>
        <p:spPr>
          <a:xfrm>
            <a:off x="26074882" y="5783906"/>
            <a:ext cx="12955204" cy="4699195"/>
          </a:xfrm>
          <a:prstGeom prst="rect">
            <a:avLst/>
          </a:prstGeom>
        </p:spPr>
        <p:txBody>
          <a:bodyPr wrap="square" lIns="292059" tIns="146030" rIns="292059" bIns="146030">
            <a:spAutoFit/>
          </a:bodyPr>
          <a:lstStyle/>
          <a:p>
            <a:pPr>
              <a:lnSpc>
                <a:spcPct val="90000"/>
              </a:lnSpc>
            </a:pPr>
            <a:r>
              <a:rPr lang="en-GB" altLang="en-US" sz="5400" b="1" dirty="0"/>
              <a:t>Results</a:t>
            </a:r>
            <a:r>
              <a:rPr lang="fr-BE" altLang="en-US" sz="5400" b="1" dirty="0"/>
              <a:t> and discussion </a:t>
            </a:r>
          </a:p>
          <a:p>
            <a:pPr algn="just">
              <a:lnSpc>
                <a:spcPct val="90000"/>
              </a:lnSpc>
            </a:pPr>
            <a:endParaRPr lang="tr-TR" altLang="en-US" sz="4400" dirty="0" smtClean="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bs-Latn-BA" altLang="en-US" sz="4400" dirty="0" smtClean="0"/>
          </a:p>
        </p:txBody>
      </p:sp>
      <p:grpSp>
        <p:nvGrpSpPr>
          <p:cNvPr id="4" name="Group 3"/>
          <p:cNvGrpSpPr/>
          <p:nvPr/>
        </p:nvGrpSpPr>
        <p:grpSpPr>
          <a:xfrm>
            <a:off x="309660" y="363348"/>
            <a:ext cx="38551902" cy="2766594"/>
            <a:chOff x="309660" y="363348"/>
            <a:chExt cx="38551902" cy="2766594"/>
          </a:xfrm>
        </p:grpSpPr>
        <p:sp>
          <p:nvSpPr>
            <p:cNvPr id="10" name="TextBox 9"/>
            <p:cNvSpPr txBox="1"/>
            <p:nvPr/>
          </p:nvSpPr>
          <p:spPr>
            <a:xfrm>
              <a:off x="6626715" y="363348"/>
              <a:ext cx="25901428" cy="1477328"/>
            </a:xfrm>
            <a:prstGeom prst="rect">
              <a:avLst/>
            </a:prstGeom>
            <a:noFill/>
          </p:spPr>
          <p:txBody>
            <a:bodyPr wrap="square" tIns="0" bIns="0" rtlCol="0">
              <a:spAutoFit/>
            </a:bodyPr>
            <a:lstStyle/>
            <a:p>
              <a:pPr algn="ctr"/>
              <a:r>
                <a:rPr lang="en-US" sz="4800" b="1" dirty="0">
                  <a:solidFill>
                    <a:srgbClr val="002060"/>
                  </a:solidFill>
                </a:rPr>
                <a:t>8</a:t>
              </a:r>
              <a:r>
                <a:rPr lang="en-US" sz="4800" b="1" baseline="30000" dirty="0">
                  <a:solidFill>
                    <a:srgbClr val="002060"/>
                  </a:solidFill>
                </a:rPr>
                <a:t>th</a:t>
              </a:r>
              <a:r>
                <a:rPr lang="en-US" sz="4800" b="1" dirty="0">
                  <a:solidFill>
                    <a:srgbClr val="002060"/>
                  </a:solidFill>
                </a:rPr>
                <a:t> IEEE PES Innovative Smart Grid Technologies Conference Europe </a:t>
              </a:r>
            </a:p>
            <a:p>
              <a:pPr algn="ctr"/>
              <a:r>
                <a:rPr lang="en-US" sz="4800" b="1" dirty="0" smtClean="0">
                  <a:solidFill>
                    <a:srgbClr val="002060"/>
                  </a:solidFill>
                </a:rPr>
                <a:t>Sarajevo</a:t>
              </a:r>
              <a:r>
                <a:rPr lang="en-US" sz="4800" b="1" dirty="0">
                  <a:solidFill>
                    <a:srgbClr val="002060"/>
                  </a:solidFill>
                </a:rPr>
                <a:t>, Bosnia and Herzegovina, October 21 – 25, 2018 </a:t>
              </a:r>
            </a:p>
          </p:txBody>
        </p:sp>
        <p:pic>
          <p:nvPicPr>
            <p:cNvPr id="11" name="Picture 10"/>
            <p:cNvPicPr>
              <a:picLocks noChangeAspect="1"/>
            </p:cNvPicPr>
            <p:nvPr/>
          </p:nvPicPr>
          <p:blipFill>
            <a:blip r:embed="rId3"/>
            <a:stretch>
              <a:fillRect/>
            </a:stretch>
          </p:blipFill>
          <p:spPr>
            <a:xfrm>
              <a:off x="35939609" y="1549600"/>
              <a:ext cx="2844000" cy="1580342"/>
            </a:xfrm>
            <a:prstGeom prst="rect">
              <a:avLst/>
            </a:prstGeom>
          </p:spPr>
        </p:pic>
        <p:pic>
          <p:nvPicPr>
            <p:cNvPr id="12" name="Picture 11"/>
            <p:cNvPicPr>
              <a:picLocks noChangeAspect="1"/>
            </p:cNvPicPr>
            <p:nvPr/>
          </p:nvPicPr>
          <p:blipFill>
            <a:blip r:embed="rId4"/>
            <a:stretch>
              <a:fillRect/>
            </a:stretch>
          </p:blipFill>
          <p:spPr>
            <a:xfrm>
              <a:off x="35729563" y="363348"/>
              <a:ext cx="3131999" cy="797681"/>
            </a:xfrm>
            <a:prstGeom prst="rect">
              <a:avLst/>
            </a:prstGeom>
          </p:spPr>
        </p:pic>
        <p:pic>
          <p:nvPicPr>
            <p:cNvPr id="2" name="Picture 1"/>
            <p:cNvPicPr>
              <a:picLocks/>
            </p:cNvPicPr>
            <p:nvPr/>
          </p:nvPicPr>
          <p:blipFill>
            <a:blip r:embed="rId5" cstate="print">
              <a:extLst>
                <a:ext uri="{28A0092B-C50C-407E-A947-70E740481C1C}">
                  <a14:useLocalDpi xmlns:a14="http://schemas.microsoft.com/office/drawing/2010/main" val="0"/>
                </a:ext>
              </a:extLst>
            </a:blip>
            <a:stretch>
              <a:fillRect/>
            </a:stretch>
          </p:blipFill>
          <p:spPr>
            <a:xfrm>
              <a:off x="309660" y="363348"/>
              <a:ext cx="2880000" cy="2664002"/>
            </a:xfrm>
            <a:prstGeom prst="rect">
              <a:avLst/>
            </a:prstGeom>
          </p:spPr>
        </p:pic>
      </p:grpSp>
      <p:sp>
        <p:nvSpPr>
          <p:cNvPr id="14" name="Rectangle 13"/>
          <p:cNvSpPr/>
          <p:nvPr/>
        </p:nvSpPr>
        <p:spPr>
          <a:xfrm>
            <a:off x="26288312" y="17415676"/>
            <a:ext cx="6312677" cy="1652207"/>
          </a:xfrm>
          <a:prstGeom prst="rect">
            <a:avLst/>
          </a:prstGeom>
        </p:spPr>
        <p:txBody>
          <a:bodyPr wrap="square" lIns="292059" tIns="146030" rIns="292059" bIns="146030">
            <a:spAutoFit/>
          </a:bodyPr>
          <a:lstStyle/>
          <a:p>
            <a:pPr>
              <a:lnSpc>
                <a:spcPct val="90000"/>
              </a:lnSpc>
            </a:pPr>
            <a:r>
              <a:rPr lang="bs-Latn-BA" altLang="en-US" sz="5400" b="1" dirty="0" smtClean="0"/>
              <a:t>Conclusion</a:t>
            </a:r>
            <a:endParaRPr lang="fr-BE" altLang="en-US" sz="5400" b="1" dirty="0" smtClean="0"/>
          </a:p>
          <a:p>
            <a:pPr>
              <a:lnSpc>
                <a:spcPct val="90000"/>
              </a:lnSpc>
            </a:pPr>
            <a:endParaRPr lang="en-US" altLang="en-US" sz="4400" dirty="0"/>
          </a:p>
        </p:txBody>
      </p:sp>
      <p:sp>
        <p:nvSpPr>
          <p:cNvPr id="15" name="Rectangle 14"/>
          <p:cNvSpPr/>
          <p:nvPr/>
        </p:nvSpPr>
        <p:spPr>
          <a:xfrm>
            <a:off x="13051336" y="5767141"/>
            <a:ext cx="12912394" cy="9754425"/>
          </a:xfrm>
          <a:prstGeom prst="rect">
            <a:avLst/>
          </a:prstGeom>
        </p:spPr>
        <p:txBody>
          <a:bodyPr wrap="square" lIns="292059" tIns="146030" rIns="292059" bIns="146030">
            <a:spAutoFit/>
          </a:bodyPr>
          <a:lstStyle/>
          <a:p>
            <a:pPr>
              <a:lnSpc>
                <a:spcPct val="90000"/>
              </a:lnSpc>
            </a:pPr>
            <a:r>
              <a:rPr lang="en-US" altLang="en-US" sz="5400" b="1" dirty="0" smtClean="0"/>
              <a:t>Methodology</a:t>
            </a:r>
            <a:endParaRPr lang="en-US" altLang="en-US" sz="5400" b="1" dirty="0"/>
          </a:p>
          <a:p>
            <a:pPr algn="just">
              <a:lnSpc>
                <a:spcPct val="90000"/>
              </a:lnSpc>
            </a:pPr>
            <a:r>
              <a:rPr lang="en-GB" altLang="en-US" sz="4400" dirty="0" smtClean="0"/>
              <a:t>PV </a:t>
            </a:r>
            <a:r>
              <a:rPr lang="en-GB" altLang="en-US" sz="4400" dirty="0"/>
              <a:t>inverters can be used for reactive power compensation. In this way, capacitive reactive power can also be compensated</a:t>
            </a:r>
            <a:r>
              <a:rPr lang="tr-TR" altLang="en-US" sz="4400" dirty="0"/>
              <a:t>.</a:t>
            </a:r>
            <a:endParaRPr lang="en-GB" altLang="en-US" sz="4400" dirty="0"/>
          </a:p>
          <a:p>
            <a:pPr algn="just">
              <a:lnSpc>
                <a:spcPct val="90000"/>
              </a:lnSpc>
            </a:pPr>
            <a:endParaRPr lang="tr-TR" altLang="en-US" sz="4400" dirty="0" smtClean="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tr-TR" altLang="en-US" sz="4400" dirty="0" smtClean="0"/>
          </a:p>
          <a:p>
            <a:pPr algn="just">
              <a:lnSpc>
                <a:spcPct val="90000"/>
              </a:lnSpc>
            </a:pPr>
            <a:endParaRPr lang="tr-TR" altLang="en-US" sz="4400" dirty="0"/>
          </a:p>
          <a:p>
            <a:pPr algn="just">
              <a:lnSpc>
                <a:spcPct val="90000"/>
              </a:lnSpc>
            </a:pPr>
            <a:endParaRPr lang="tr-TR" altLang="en-US" sz="4400" dirty="0" smtClean="0"/>
          </a:p>
          <a:p>
            <a:pPr>
              <a:lnSpc>
                <a:spcPct val="90000"/>
              </a:lnSpc>
            </a:pPr>
            <a:endParaRPr lang="en-US" altLang="en-US" dirty="0"/>
          </a:p>
        </p:txBody>
      </p:sp>
      <p:sp>
        <p:nvSpPr>
          <p:cNvPr id="17" name="Rectangle 16"/>
          <p:cNvSpPr/>
          <p:nvPr/>
        </p:nvSpPr>
        <p:spPr>
          <a:xfrm>
            <a:off x="182928" y="5783906"/>
            <a:ext cx="12757256" cy="6527388"/>
          </a:xfrm>
          <a:prstGeom prst="rect">
            <a:avLst/>
          </a:prstGeom>
        </p:spPr>
        <p:txBody>
          <a:bodyPr wrap="square" lIns="292059" tIns="146030" rIns="292059" bIns="146030">
            <a:spAutoFit/>
          </a:bodyPr>
          <a:lstStyle/>
          <a:p>
            <a:pPr>
              <a:lnSpc>
                <a:spcPct val="90000"/>
              </a:lnSpc>
            </a:pPr>
            <a:r>
              <a:rPr lang="bs-Latn-BA" altLang="en-US" sz="5400" b="1" dirty="0" smtClean="0"/>
              <a:t>Abstract</a:t>
            </a:r>
            <a:endParaRPr lang="fr-BE" altLang="en-US" sz="5400" b="1" dirty="0"/>
          </a:p>
          <a:p>
            <a:pPr algn="just">
              <a:lnSpc>
                <a:spcPct val="90000"/>
              </a:lnSpc>
            </a:pPr>
            <a:r>
              <a:rPr lang="en-GB" altLang="en-US" sz="4400" b="1" i="1" dirty="0" smtClean="0"/>
              <a:t>The </a:t>
            </a:r>
            <a:r>
              <a:rPr lang="en-GB" altLang="en-US" sz="4400" b="1" i="1" dirty="0"/>
              <a:t>four-quadrant operation ability of photovoltaic (PV) inverters makes them promising candidates for reactive power compensation in low voltage systems. In this paper, utilization of PV inverters instead of conventional reactive power compensation units is evaluated. The use of PV inverters for reactive power compensation as well as active power supplying is investigated considering a real life system. </a:t>
            </a:r>
            <a:endParaRPr lang="en-US" altLang="en-US" dirty="0"/>
          </a:p>
        </p:txBody>
      </p:sp>
      <p:pic>
        <p:nvPicPr>
          <p:cNvPr id="3" name="Picture 2"/>
          <p:cNvPicPr>
            <a:picLocks noChangeAspect="1"/>
          </p:cNvPicPr>
          <p:nvPr/>
        </p:nvPicPr>
        <p:blipFill>
          <a:blip r:embed="rId6"/>
          <a:stretch>
            <a:fillRect/>
          </a:stretch>
        </p:blipFill>
        <p:spPr>
          <a:xfrm>
            <a:off x="14637332" y="8443677"/>
            <a:ext cx="9648819" cy="6358349"/>
          </a:xfrm>
          <a:prstGeom prst="rect">
            <a:avLst/>
          </a:prstGeom>
        </p:spPr>
      </p:pic>
      <p:pic>
        <p:nvPicPr>
          <p:cNvPr id="5" name="Picture 4"/>
          <p:cNvPicPr>
            <a:picLocks noChangeAspect="1"/>
          </p:cNvPicPr>
          <p:nvPr/>
        </p:nvPicPr>
        <p:blipFill>
          <a:blip r:embed="rId7"/>
          <a:stretch>
            <a:fillRect/>
          </a:stretch>
        </p:blipFill>
        <p:spPr>
          <a:xfrm>
            <a:off x="13280858" y="15384001"/>
            <a:ext cx="12682871" cy="4875634"/>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3948706604"/>
              </p:ext>
            </p:extLst>
          </p:nvPr>
        </p:nvGraphicFramePr>
        <p:xfrm>
          <a:off x="26465406" y="7053207"/>
          <a:ext cx="11437947" cy="2562740"/>
        </p:xfrm>
        <a:graphic>
          <a:graphicData uri="http://schemas.openxmlformats.org/drawingml/2006/table">
            <a:tbl>
              <a:tblPr firstRow="1" firstCol="1" bandRow="1">
                <a:tableStyleId>{5C22544A-7EE6-4342-B048-85BDC9FD1C3A}</a:tableStyleId>
              </a:tblPr>
              <a:tblGrid>
                <a:gridCol w="1563494">
                  <a:extLst>
                    <a:ext uri="{9D8B030D-6E8A-4147-A177-3AD203B41FA5}">
                      <a16:colId xmlns:a16="http://schemas.microsoft.com/office/drawing/2014/main" val="1884710317"/>
                    </a:ext>
                  </a:extLst>
                </a:gridCol>
                <a:gridCol w="1346200">
                  <a:extLst>
                    <a:ext uri="{9D8B030D-6E8A-4147-A177-3AD203B41FA5}">
                      <a16:colId xmlns:a16="http://schemas.microsoft.com/office/drawing/2014/main" val="1851446079"/>
                    </a:ext>
                  </a:extLst>
                </a:gridCol>
                <a:gridCol w="1447800">
                  <a:extLst>
                    <a:ext uri="{9D8B030D-6E8A-4147-A177-3AD203B41FA5}">
                      <a16:colId xmlns:a16="http://schemas.microsoft.com/office/drawing/2014/main" val="526168152"/>
                    </a:ext>
                  </a:extLst>
                </a:gridCol>
                <a:gridCol w="1752600">
                  <a:extLst>
                    <a:ext uri="{9D8B030D-6E8A-4147-A177-3AD203B41FA5}">
                      <a16:colId xmlns:a16="http://schemas.microsoft.com/office/drawing/2014/main" val="1495013452"/>
                    </a:ext>
                  </a:extLst>
                </a:gridCol>
                <a:gridCol w="1320800">
                  <a:extLst>
                    <a:ext uri="{9D8B030D-6E8A-4147-A177-3AD203B41FA5}">
                      <a16:colId xmlns:a16="http://schemas.microsoft.com/office/drawing/2014/main" val="1094401937"/>
                    </a:ext>
                  </a:extLst>
                </a:gridCol>
                <a:gridCol w="1295400">
                  <a:extLst>
                    <a:ext uri="{9D8B030D-6E8A-4147-A177-3AD203B41FA5}">
                      <a16:colId xmlns:a16="http://schemas.microsoft.com/office/drawing/2014/main" val="2691661209"/>
                    </a:ext>
                  </a:extLst>
                </a:gridCol>
                <a:gridCol w="1282700">
                  <a:extLst>
                    <a:ext uri="{9D8B030D-6E8A-4147-A177-3AD203B41FA5}">
                      <a16:colId xmlns:a16="http://schemas.microsoft.com/office/drawing/2014/main" val="2499653781"/>
                    </a:ext>
                  </a:extLst>
                </a:gridCol>
                <a:gridCol w="1428953">
                  <a:extLst>
                    <a:ext uri="{9D8B030D-6E8A-4147-A177-3AD203B41FA5}">
                      <a16:colId xmlns:a16="http://schemas.microsoft.com/office/drawing/2014/main" val="3425227844"/>
                    </a:ext>
                  </a:extLst>
                </a:gridCol>
              </a:tblGrid>
              <a:tr h="1025096">
                <a:tc>
                  <a:txBody>
                    <a:bodyPr/>
                    <a:lstStyle/>
                    <a:p>
                      <a:pPr algn="ctr">
                        <a:spcAft>
                          <a:spcPts val="0"/>
                        </a:spcAft>
                      </a:pPr>
                      <a:r>
                        <a:rPr lang="en-GB" sz="2400" dirty="0">
                          <a:effectLst/>
                        </a:rPr>
                        <a:t> </a:t>
                      </a:r>
                      <a:r>
                        <a:rPr lang="tr-TR" sz="2400" dirty="0" smtClean="0">
                          <a:effectLst/>
                        </a:rPr>
                        <a:t>Cases</a:t>
                      </a:r>
                      <a:r>
                        <a:rPr lang="tr-TR" sz="2400" baseline="0" dirty="0" smtClean="0">
                          <a:effectLst/>
                        </a:rPr>
                        <a:t> for PV Inverter</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b="1" dirty="0">
                          <a:effectLst/>
                          <a:latin typeface="Times New Roman" panose="02020603050405020304" pitchFamily="18" charset="0"/>
                          <a:ea typeface="SimSun" panose="02010600030101010101" pitchFamily="2" charset="-122"/>
                        </a:rPr>
                        <a:t>P</a:t>
                      </a:r>
                      <a:r>
                        <a:rPr lang="en-GB" sz="2400" b="1" baseline="-25000" dirty="0">
                          <a:effectLst/>
                          <a:latin typeface="Times New Roman" panose="02020603050405020304" pitchFamily="18" charset="0"/>
                          <a:ea typeface="SimSun" panose="02010600030101010101" pitchFamily="2" charset="-122"/>
                        </a:rPr>
                        <a:t>out</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b="1">
                          <a:effectLst/>
                          <a:latin typeface="Times New Roman" panose="02020603050405020304" pitchFamily="18" charset="0"/>
                          <a:ea typeface="SimSun" panose="02010600030101010101" pitchFamily="2" charset="-122"/>
                        </a:rPr>
                        <a:t>Q</a:t>
                      </a:r>
                      <a:r>
                        <a:rPr lang="en-GB" sz="2400" b="1" baseline="-25000">
                          <a:effectLst/>
                          <a:latin typeface="Times New Roman" panose="02020603050405020304" pitchFamily="18" charset="0"/>
                          <a:ea typeface="SimSun" panose="02010600030101010101" pitchFamily="2" charset="-122"/>
                        </a:rPr>
                        <a:t>out</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b="1" dirty="0" smtClean="0">
                          <a:effectLst/>
                          <a:latin typeface="Times New Roman" panose="02020603050405020304" pitchFamily="18" charset="0"/>
                          <a:ea typeface="SimSun" panose="02010600030101010101" pitchFamily="2" charset="-122"/>
                        </a:rPr>
                        <a:t>Inverter</a:t>
                      </a:r>
                      <a:endParaRPr lang="tr-TR" sz="1000" b="1" dirty="0" smtClean="0">
                        <a:effectLst/>
                        <a:latin typeface="Times New Roman" panose="02020603050405020304" pitchFamily="18" charset="0"/>
                        <a:ea typeface="SimSun" panose="02010600030101010101" pitchFamily="2" charset="-122"/>
                      </a:endParaRPr>
                    </a:p>
                    <a:p>
                      <a:pPr algn="ctr">
                        <a:spcAft>
                          <a:spcPts val="0"/>
                        </a:spcAft>
                      </a:pPr>
                      <a:r>
                        <a:rPr lang="tr-TR" sz="2400" b="1" dirty="0" smtClean="0">
                          <a:effectLst/>
                          <a:latin typeface="Times New Roman" panose="02020603050405020304" pitchFamily="18" charset="0"/>
                          <a:ea typeface="SimSun" panose="02010600030101010101" pitchFamily="2" charset="-122"/>
                        </a:rPr>
                        <a:t>S</a:t>
                      </a:r>
                      <a:r>
                        <a:rPr lang="en-GB" sz="2400" b="1" dirty="0" err="1" smtClean="0">
                          <a:effectLst/>
                          <a:latin typeface="Times New Roman" panose="02020603050405020304" pitchFamily="18" charset="0"/>
                          <a:ea typeface="SimSun" panose="02010600030101010101" pitchFamily="2" charset="-122"/>
                        </a:rPr>
                        <a:t>ize</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Q (</a:t>
                      </a:r>
                      <a:r>
                        <a:rPr lang="en-GB" sz="2400" dirty="0" err="1">
                          <a:effectLst/>
                        </a:rPr>
                        <a:t>MVArh</a:t>
                      </a:r>
                      <a:r>
                        <a:rPr lang="en-GB" sz="2400" dirty="0">
                          <a:effectLst/>
                        </a:rPr>
                        <a:t>)</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err="1">
                          <a:effectLst/>
                        </a:rPr>
                        <a:t>CostQ</a:t>
                      </a:r>
                      <a:endParaRPr lang="tr-TR" sz="2400" dirty="0">
                        <a:effectLst/>
                      </a:endParaRPr>
                    </a:p>
                    <a:p>
                      <a:pPr algn="ctr">
                        <a:spcAft>
                          <a:spcPts val="0"/>
                        </a:spcAft>
                      </a:pPr>
                      <a:r>
                        <a:rPr lang="en-GB" sz="2400" dirty="0">
                          <a:effectLst/>
                        </a:rPr>
                        <a:t>($)</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E</a:t>
                      </a:r>
                      <a:endParaRPr lang="tr-TR" sz="2400">
                        <a:effectLst/>
                      </a:endParaRPr>
                    </a:p>
                    <a:p>
                      <a:pPr algn="ctr">
                        <a:spcAft>
                          <a:spcPts val="0"/>
                        </a:spcAft>
                      </a:pPr>
                      <a:r>
                        <a:rPr lang="en-GB" sz="2400">
                          <a:effectLst/>
                        </a:rPr>
                        <a:t>(MWh)</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err="1">
                          <a:effectLst/>
                        </a:rPr>
                        <a:t>CostP</a:t>
                      </a:r>
                      <a:endParaRPr lang="tr-TR" sz="2400" dirty="0">
                        <a:effectLst/>
                      </a:endParaRPr>
                    </a:p>
                    <a:p>
                      <a:pPr algn="ctr">
                        <a:spcAft>
                          <a:spcPts val="0"/>
                        </a:spcAft>
                      </a:pPr>
                      <a:r>
                        <a:rPr lang="en-GB" sz="2400" dirty="0">
                          <a:effectLst/>
                        </a:rPr>
                        <a:t>($)</a:t>
                      </a:r>
                      <a:endParaRPr lang="tr-TR" sz="24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94279866"/>
                  </a:ext>
                </a:extLst>
              </a:tr>
              <a:tr h="512548">
                <a:tc>
                  <a:txBody>
                    <a:bodyPr/>
                    <a:lstStyle/>
                    <a:p>
                      <a:pPr algn="ctr">
                        <a:spcAft>
                          <a:spcPts val="0"/>
                        </a:spcAft>
                      </a:pPr>
                      <a:r>
                        <a:rPr lang="en-GB" sz="2400" dirty="0">
                          <a:effectLst/>
                        </a:rPr>
                        <a:t>Case - 1</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latin typeface="Times New Roman" panose="02020603050405020304" pitchFamily="18" charset="0"/>
                          <a:ea typeface="SimSun" panose="02010600030101010101" pitchFamily="2" charset="-122"/>
                        </a:rPr>
                        <a:t>50 kW</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latin typeface="Times New Roman" panose="02020603050405020304" pitchFamily="18" charset="0"/>
                          <a:ea typeface="SimSun" panose="02010600030101010101" pitchFamily="2" charset="-122"/>
                        </a:rPr>
                        <a:t>0</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latin typeface="Times New Roman" panose="02020603050405020304" pitchFamily="18" charset="0"/>
                          <a:ea typeface="SimSun" panose="02010600030101010101" pitchFamily="2" charset="-122"/>
                        </a:rPr>
                        <a:t>Same</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156</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4848</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1.500</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97</a:t>
                      </a:r>
                      <a:endParaRPr lang="tr-TR" sz="240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281457823"/>
                  </a:ext>
                </a:extLst>
              </a:tr>
              <a:tr h="512548">
                <a:tc>
                  <a:txBody>
                    <a:bodyPr/>
                    <a:lstStyle/>
                    <a:p>
                      <a:pPr algn="ctr">
                        <a:spcAft>
                          <a:spcPts val="0"/>
                        </a:spcAft>
                      </a:pPr>
                      <a:r>
                        <a:rPr lang="en-GB" sz="2400">
                          <a:effectLst/>
                        </a:rPr>
                        <a:t>Case - 2</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latin typeface="Times New Roman" panose="02020603050405020304" pitchFamily="18" charset="0"/>
                          <a:ea typeface="SimSun" panose="02010600030101010101" pitchFamily="2" charset="-122"/>
                        </a:rPr>
                        <a:t>40 kW</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latin typeface="Times New Roman" panose="02020603050405020304" pitchFamily="18" charset="0"/>
                          <a:ea typeface="SimSun" panose="02010600030101010101" pitchFamily="2" charset="-122"/>
                        </a:rPr>
                        <a:t>30 kVAr</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latin typeface="Times New Roman" panose="02020603050405020304" pitchFamily="18" charset="0"/>
                          <a:ea typeface="SimSun" panose="02010600030101010101" pitchFamily="2" charset="-122"/>
                        </a:rPr>
                        <a:t>Same</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0</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0</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3.154</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205</a:t>
                      </a:r>
                      <a:endParaRPr lang="tr-TR" sz="24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453661909"/>
                  </a:ext>
                </a:extLst>
              </a:tr>
              <a:tr h="512548">
                <a:tc>
                  <a:txBody>
                    <a:bodyPr/>
                    <a:lstStyle/>
                    <a:p>
                      <a:pPr algn="ctr">
                        <a:spcAft>
                          <a:spcPts val="0"/>
                        </a:spcAft>
                      </a:pPr>
                      <a:r>
                        <a:rPr lang="en-GB" sz="2400" dirty="0">
                          <a:effectLst/>
                        </a:rPr>
                        <a:t>Case - 3</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latin typeface="Times New Roman" panose="02020603050405020304" pitchFamily="18" charset="0"/>
                          <a:ea typeface="SimSun" panose="02010600030101010101" pitchFamily="2" charset="-122"/>
                        </a:rPr>
                        <a:t>50 kW</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latin typeface="Times New Roman" panose="02020603050405020304" pitchFamily="18" charset="0"/>
                          <a:ea typeface="SimSun" panose="02010600030101010101" pitchFamily="2" charset="-122"/>
                        </a:rPr>
                        <a:t>50 kVAr</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latin typeface="Times New Roman" panose="02020603050405020304" pitchFamily="18" charset="0"/>
                          <a:ea typeface="SimSun" panose="02010600030101010101" pitchFamily="2" charset="-122"/>
                        </a:rPr>
                        <a:t>Increased</a:t>
                      </a:r>
                      <a:endParaRPr lang="tr-TR" sz="2400" dirty="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0</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0</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a:effectLst/>
                        </a:rPr>
                        <a:t>2.751</a:t>
                      </a:r>
                      <a:endParaRPr lang="tr-TR" sz="2400">
                        <a:effectLst/>
                        <a:latin typeface="Times New Roman" panose="02020603050405020304" pitchFamily="18" charset="0"/>
                        <a:ea typeface="SimSun" panose="02010600030101010101" pitchFamily="2" charset="-122"/>
                      </a:endParaRPr>
                    </a:p>
                  </a:txBody>
                  <a:tcPr marL="68580" marR="68580" marT="0" marB="0"/>
                </a:tc>
                <a:tc>
                  <a:txBody>
                    <a:bodyPr/>
                    <a:lstStyle/>
                    <a:p>
                      <a:pPr algn="ctr">
                        <a:spcAft>
                          <a:spcPts val="0"/>
                        </a:spcAft>
                      </a:pPr>
                      <a:r>
                        <a:rPr lang="en-GB" sz="2400" dirty="0">
                          <a:effectLst/>
                        </a:rPr>
                        <a:t>179</a:t>
                      </a:r>
                      <a:endParaRPr lang="tr-TR" sz="2400" dirty="0">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252131465"/>
                  </a:ext>
                </a:extLst>
              </a:tr>
            </a:tbl>
          </a:graphicData>
        </a:graphic>
      </p:graphicFrame>
      <p:sp>
        <p:nvSpPr>
          <p:cNvPr id="18" name="Rectangle 2"/>
          <p:cNvSpPr>
            <a:spLocks noChangeArrowheads="1"/>
          </p:cNvSpPr>
          <p:nvPr/>
        </p:nvSpPr>
        <p:spPr bwMode="auto">
          <a:xfrm>
            <a:off x="0" y="0"/>
            <a:ext cx="3924458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tr-TR"/>
          </a:p>
        </p:txBody>
      </p:sp>
      <p:graphicFrame>
        <p:nvGraphicFramePr>
          <p:cNvPr id="19" name="Object 18"/>
          <p:cNvGraphicFramePr>
            <a:graphicFrameLocks noChangeAspect="1"/>
          </p:cNvGraphicFramePr>
          <p:nvPr>
            <p:extLst>
              <p:ext uri="{D42A27DB-BD31-4B8C-83A1-F6EECF244321}">
                <p14:modId xmlns:p14="http://schemas.microsoft.com/office/powerpoint/2010/main" val="869291204"/>
              </p:ext>
            </p:extLst>
          </p:nvPr>
        </p:nvGraphicFramePr>
        <p:xfrm>
          <a:off x="938067" y="13679086"/>
          <a:ext cx="10739583" cy="4386136"/>
        </p:xfrm>
        <a:graphic>
          <a:graphicData uri="http://schemas.openxmlformats.org/presentationml/2006/ole">
            <mc:AlternateContent xmlns:mc="http://schemas.openxmlformats.org/markup-compatibility/2006">
              <mc:Choice xmlns:v="urn:schemas-microsoft-com:vml" Requires="v">
                <p:oleObj spid="_x0000_s1036" name="Visio" r:id="rId8" imgW="4171933" imgH="1705050" progId="Visio.Drawing.15">
                  <p:embed/>
                </p:oleObj>
              </mc:Choice>
              <mc:Fallback>
                <p:oleObj name="Visio" r:id="rId8" imgW="4171933" imgH="1705050" progId="Visio.Drawing.15">
                  <p:embed/>
                  <p:pic>
                    <p:nvPicPr>
                      <p:cNvPr id="0" name="Object 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38067" y="13679086"/>
                        <a:ext cx="10739583" cy="4386136"/>
                      </a:xfrm>
                      <a:prstGeom prst="rect">
                        <a:avLst/>
                      </a:prstGeom>
                      <a:noFill/>
                    </p:spPr>
                  </p:pic>
                </p:oleObj>
              </mc:Fallback>
            </mc:AlternateContent>
          </a:graphicData>
        </a:graphic>
      </p:graphicFrame>
      <p:sp>
        <p:nvSpPr>
          <p:cNvPr id="22" name="Rectangle 21"/>
          <p:cNvSpPr/>
          <p:nvPr/>
        </p:nvSpPr>
        <p:spPr>
          <a:xfrm>
            <a:off x="309660" y="17897748"/>
            <a:ext cx="12113268" cy="3360920"/>
          </a:xfrm>
          <a:prstGeom prst="rect">
            <a:avLst/>
          </a:prstGeom>
        </p:spPr>
        <p:txBody>
          <a:bodyPr wrap="square">
            <a:spAutoFit/>
          </a:bodyPr>
          <a:lstStyle/>
          <a:p>
            <a:pPr algn="just">
              <a:lnSpc>
                <a:spcPct val="90000"/>
              </a:lnSpc>
            </a:pPr>
            <a:endParaRPr lang="tr-TR" altLang="en-US" sz="6000" dirty="0"/>
          </a:p>
          <a:p>
            <a:pPr algn="just">
              <a:lnSpc>
                <a:spcPct val="90000"/>
              </a:lnSpc>
            </a:pPr>
            <a:r>
              <a:rPr lang="tr-TR" altLang="en-US" sz="4400" dirty="0" smtClean="0"/>
              <a:t>The real-life system suffers from capacitive reactive power problem. Reactive power compensation units (capacitor banks) did not work for 5 years due to system operation is capacitive.</a:t>
            </a:r>
            <a:endParaRPr lang="en-US" altLang="en-US" sz="4400" dirty="0"/>
          </a:p>
        </p:txBody>
      </p:sp>
      <p:sp>
        <p:nvSpPr>
          <p:cNvPr id="23" name="Rectangle 22"/>
          <p:cNvSpPr/>
          <p:nvPr/>
        </p:nvSpPr>
        <p:spPr>
          <a:xfrm>
            <a:off x="634421" y="18065519"/>
            <a:ext cx="11346873" cy="584775"/>
          </a:xfrm>
          <a:prstGeom prst="rect">
            <a:avLst/>
          </a:prstGeom>
        </p:spPr>
        <p:txBody>
          <a:bodyPr wrap="square">
            <a:spAutoFit/>
          </a:bodyPr>
          <a:lstStyle/>
          <a:p>
            <a:pPr algn="ctr"/>
            <a:r>
              <a:rPr lang="en-GB" sz="3200" dirty="0">
                <a:solidFill>
                  <a:schemeClr val="tx1">
                    <a:lumMod val="65000"/>
                    <a:lumOff val="35000"/>
                  </a:schemeClr>
                </a:solidFill>
                <a:latin typeface="Times New Roman" panose="02020603050405020304" pitchFamily="18" charset="0"/>
              </a:rPr>
              <a:t>Figure 1. Ayaslı Research Center single line diagram </a:t>
            </a:r>
            <a:endParaRPr lang="tr-TR" sz="3200" dirty="0">
              <a:solidFill>
                <a:schemeClr val="tx1">
                  <a:lumMod val="65000"/>
                  <a:lumOff val="35000"/>
                </a:schemeClr>
              </a:solidFill>
            </a:endParaRPr>
          </a:p>
        </p:txBody>
      </p:sp>
      <p:sp>
        <p:nvSpPr>
          <p:cNvPr id="24" name="Rectangle 23"/>
          <p:cNvSpPr/>
          <p:nvPr/>
        </p:nvSpPr>
        <p:spPr>
          <a:xfrm>
            <a:off x="13788306" y="14546295"/>
            <a:ext cx="11346873" cy="584775"/>
          </a:xfrm>
          <a:prstGeom prst="rect">
            <a:avLst/>
          </a:prstGeom>
        </p:spPr>
        <p:txBody>
          <a:bodyPr wrap="square">
            <a:spAutoFit/>
          </a:bodyPr>
          <a:lstStyle/>
          <a:p>
            <a:pPr algn="ctr"/>
            <a:r>
              <a:rPr lang="en-GB" sz="3200" dirty="0">
                <a:solidFill>
                  <a:schemeClr val="tx1">
                    <a:lumMod val="65000"/>
                    <a:lumOff val="35000"/>
                  </a:schemeClr>
                </a:solidFill>
                <a:latin typeface="Times New Roman" panose="02020603050405020304" pitchFamily="18" charset="0"/>
              </a:rPr>
              <a:t>Figure </a:t>
            </a:r>
            <a:r>
              <a:rPr lang="tr-TR" sz="3200" dirty="0" smtClean="0">
                <a:solidFill>
                  <a:schemeClr val="tx1">
                    <a:lumMod val="65000"/>
                    <a:lumOff val="35000"/>
                  </a:schemeClr>
                </a:solidFill>
                <a:latin typeface="Times New Roman" panose="02020603050405020304" pitchFamily="18" charset="0"/>
              </a:rPr>
              <a:t>2</a:t>
            </a:r>
            <a:r>
              <a:rPr lang="en-GB" sz="3200" dirty="0">
                <a:solidFill>
                  <a:schemeClr val="tx1">
                    <a:lumMod val="65000"/>
                    <a:lumOff val="35000"/>
                  </a:schemeClr>
                </a:solidFill>
                <a:latin typeface="Times New Roman" panose="02020603050405020304" pitchFamily="18" charset="0"/>
              </a:rPr>
              <a:t>. Phasor diagram of a PV inverter</a:t>
            </a:r>
            <a:endParaRPr lang="tr-TR" sz="3200" dirty="0">
              <a:solidFill>
                <a:schemeClr val="tx1">
                  <a:lumMod val="65000"/>
                  <a:lumOff val="35000"/>
                </a:schemeClr>
              </a:solidFill>
            </a:endParaRPr>
          </a:p>
        </p:txBody>
      </p:sp>
      <p:sp>
        <p:nvSpPr>
          <p:cNvPr id="25" name="Rectangle 24"/>
          <p:cNvSpPr/>
          <p:nvPr/>
        </p:nvSpPr>
        <p:spPr>
          <a:xfrm>
            <a:off x="13948856" y="20475898"/>
            <a:ext cx="11346873" cy="1077218"/>
          </a:xfrm>
          <a:prstGeom prst="rect">
            <a:avLst/>
          </a:prstGeom>
        </p:spPr>
        <p:txBody>
          <a:bodyPr wrap="square">
            <a:spAutoFit/>
          </a:bodyPr>
          <a:lstStyle/>
          <a:p>
            <a:pPr algn="ctr"/>
            <a:r>
              <a:rPr lang="en-GB" sz="3200" dirty="0">
                <a:solidFill>
                  <a:schemeClr val="tx1">
                    <a:lumMod val="65000"/>
                    <a:lumOff val="35000"/>
                  </a:schemeClr>
                </a:solidFill>
                <a:latin typeface="Times New Roman" panose="02020603050405020304" pitchFamily="18" charset="0"/>
              </a:rPr>
              <a:t>Figure </a:t>
            </a:r>
            <a:r>
              <a:rPr lang="tr-TR" sz="3200" dirty="0" smtClean="0">
                <a:solidFill>
                  <a:schemeClr val="tx1">
                    <a:lumMod val="65000"/>
                    <a:lumOff val="35000"/>
                  </a:schemeClr>
                </a:solidFill>
                <a:latin typeface="Times New Roman" panose="02020603050405020304" pitchFamily="18" charset="0"/>
              </a:rPr>
              <a:t>3</a:t>
            </a:r>
            <a:r>
              <a:rPr lang="en-GB" sz="3200" dirty="0">
                <a:solidFill>
                  <a:schemeClr val="tx1">
                    <a:lumMod val="65000"/>
                    <a:lumOff val="35000"/>
                  </a:schemeClr>
                </a:solidFill>
                <a:latin typeface="Times New Roman" panose="02020603050405020304" pitchFamily="18" charset="0"/>
              </a:rPr>
              <a:t>. The conventional control block diagram of a PV inverter and modification for RPC</a:t>
            </a:r>
            <a:endParaRPr lang="tr-TR" sz="3200" dirty="0">
              <a:solidFill>
                <a:schemeClr val="tx1">
                  <a:lumMod val="65000"/>
                  <a:lumOff val="35000"/>
                </a:schemeClr>
              </a:solidFill>
            </a:endParaRPr>
          </a:p>
        </p:txBody>
      </p:sp>
      <p:sp>
        <p:nvSpPr>
          <p:cNvPr id="27" name="Rectangle 26"/>
          <p:cNvSpPr/>
          <p:nvPr/>
        </p:nvSpPr>
        <p:spPr>
          <a:xfrm>
            <a:off x="25830016" y="9670475"/>
            <a:ext cx="12708726" cy="535531"/>
          </a:xfrm>
          <a:prstGeom prst="rect">
            <a:avLst/>
          </a:prstGeom>
        </p:spPr>
        <p:txBody>
          <a:bodyPr wrap="square">
            <a:spAutoFit/>
          </a:bodyPr>
          <a:lstStyle/>
          <a:p>
            <a:pPr algn="ctr">
              <a:lnSpc>
                <a:spcPct val="90000"/>
              </a:lnSpc>
            </a:pPr>
            <a:r>
              <a:rPr lang="tr-TR" sz="3200" dirty="0" smtClean="0">
                <a:solidFill>
                  <a:schemeClr val="tx1">
                    <a:lumMod val="65000"/>
                    <a:lumOff val="35000"/>
                  </a:schemeClr>
                </a:solidFill>
                <a:latin typeface="Times New Roman" panose="02020603050405020304" pitchFamily="18" charset="0"/>
              </a:rPr>
              <a:t>Table 1</a:t>
            </a:r>
            <a:r>
              <a:rPr lang="en-GB" sz="3200" dirty="0" smtClean="0">
                <a:solidFill>
                  <a:schemeClr val="tx1">
                    <a:lumMod val="65000"/>
                    <a:lumOff val="35000"/>
                  </a:schemeClr>
                </a:solidFill>
                <a:latin typeface="Times New Roman" panose="02020603050405020304" pitchFamily="18" charset="0"/>
              </a:rPr>
              <a:t>. </a:t>
            </a:r>
            <a:r>
              <a:rPr lang="en-GB" sz="3200" dirty="0">
                <a:solidFill>
                  <a:schemeClr val="tx1">
                    <a:lumMod val="65000"/>
                    <a:lumOff val="35000"/>
                  </a:schemeClr>
                </a:solidFill>
                <a:latin typeface="Times New Roman" panose="02020603050405020304" pitchFamily="18" charset="0"/>
              </a:rPr>
              <a:t>Cases considered for loss calculation</a:t>
            </a:r>
            <a:r>
              <a:rPr lang="tr-TR" sz="3200" dirty="0">
                <a:solidFill>
                  <a:schemeClr val="tx1">
                    <a:lumMod val="65000"/>
                    <a:lumOff val="35000"/>
                  </a:schemeClr>
                </a:solidFill>
                <a:latin typeface="Times New Roman" panose="02020603050405020304" pitchFamily="18" charset="0"/>
              </a:rPr>
              <a:t> and </a:t>
            </a:r>
            <a:r>
              <a:rPr lang="tr-TR" sz="3200" dirty="0" smtClean="0">
                <a:solidFill>
                  <a:schemeClr val="tx1">
                    <a:lumMod val="65000"/>
                    <a:lumOff val="35000"/>
                  </a:schemeClr>
                </a:solidFill>
                <a:latin typeface="Times New Roman" panose="02020603050405020304" pitchFamily="18" charset="0"/>
              </a:rPr>
              <a:t>long term cost evaluation</a:t>
            </a:r>
            <a:endParaRPr lang="tr-TR" sz="3200" dirty="0">
              <a:solidFill>
                <a:schemeClr val="tx1">
                  <a:lumMod val="65000"/>
                  <a:lumOff val="35000"/>
                </a:schemeClr>
              </a:solidFill>
              <a:latin typeface="Times New Roman" panose="02020603050405020304" pitchFamily="18" charset="0"/>
            </a:endParaRPr>
          </a:p>
        </p:txBody>
      </p:sp>
      <p:pic>
        <p:nvPicPr>
          <p:cNvPr id="30" name="Picture 29"/>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7131429" y="10279693"/>
            <a:ext cx="5533625" cy="3265754"/>
          </a:xfrm>
          <a:prstGeom prst="rect">
            <a:avLst/>
          </a:prstGeom>
          <a:noFill/>
          <a:ln>
            <a:noFill/>
          </a:ln>
        </p:spPr>
      </p:pic>
      <p:pic>
        <p:nvPicPr>
          <p:cNvPr id="31" name="Picture 30"/>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7233593" y="13369018"/>
            <a:ext cx="5367396" cy="3443329"/>
          </a:xfrm>
          <a:prstGeom prst="rect">
            <a:avLst/>
          </a:prstGeom>
          <a:noFill/>
          <a:ln>
            <a:noFill/>
          </a:ln>
        </p:spPr>
      </p:pic>
      <p:pic>
        <p:nvPicPr>
          <p:cNvPr id="32" name="Picture 3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3082981" y="10224434"/>
            <a:ext cx="5872078" cy="3278082"/>
          </a:xfrm>
          <a:prstGeom prst="rect">
            <a:avLst/>
          </a:prstGeom>
          <a:noFill/>
          <a:ln>
            <a:noFill/>
          </a:ln>
        </p:spPr>
      </p:pic>
      <p:sp>
        <p:nvSpPr>
          <p:cNvPr id="33" name="Rectangle 32"/>
          <p:cNvSpPr/>
          <p:nvPr/>
        </p:nvSpPr>
        <p:spPr>
          <a:xfrm>
            <a:off x="26720047" y="16829394"/>
            <a:ext cx="11385195" cy="535531"/>
          </a:xfrm>
          <a:prstGeom prst="rect">
            <a:avLst/>
          </a:prstGeom>
        </p:spPr>
        <p:txBody>
          <a:bodyPr wrap="square">
            <a:spAutoFit/>
          </a:bodyPr>
          <a:lstStyle/>
          <a:p>
            <a:pPr algn="ctr">
              <a:lnSpc>
                <a:spcPct val="90000"/>
              </a:lnSpc>
            </a:pPr>
            <a:r>
              <a:rPr lang="tr-TR" sz="3200" dirty="0" smtClean="0">
                <a:solidFill>
                  <a:schemeClr val="tx1">
                    <a:lumMod val="65000"/>
                    <a:lumOff val="35000"/>
                  </a:schemeClr>
                </a:solidFill>
                <a:latin typeface="Times New Roman" panose="02020603050405020304" pitchFamily="18" charset="0"/>
              </a:rPr>
              <a:t>Figure 4</a:t>
            </a:r>
            <a:r>
              <a:rPr lang="en-GB" sz="3200" dirty="0" smtClean="0">
                <a:solidFill>
                  <a:schemeClr val="tx1">
                    <a:lumMod val="65000"/>
                    <a:lumOff val="35000"/>
                  </a:schemeClr>
                </a:solidFill>
                <a:latin typeface="Times New Roman" panose="02020603050405020304" pitchFamily="18" charset="0"/>
              </a:rPr>
              <a:t>. </a:t>
            </a:r>
            <a:r>
              <a:rPr lang="en-GB" sz="3200" dirty="0">
                <a:solidFill>
                  <a:schemeClr val="tx1">
                    <a:lumMod val="65000"/>
                    <a:lumOff val="35000"/>
                  </a:schemeClr>
                </a:solidFill>
                <a:latin typeface="Times New Roman" panose="02020603050405020304" pitchFamily="18" charset="0"/>
              </a:rPr>
              <a:t>Daily power </a:t>
            </a:r>
            <a:r>
              <a:rPr lang="en-GB" sz="3200" dirty="0" smtClean="0">
                <a:solidFill>
                  <a:schemeClr val="tx1">
                    <a:lumMod val="65000"/>
                    <a:lumOff val="35000"/>
                  </a:schemeClr>
                </a:solidFill>
                <a:latin typeface="Times New Roman" panose="02020603050405020304" pitchFamily="18" charset="0"/>
              </a:rPr>
              <a:t>loss</a:t>
            </a:r>
            <a:r>
              <a:rPr lang="tr-TR" sz="3200" dirty="0" smtClean="0">
                <a:solidFill>
                  <a:schemeClr val="tx1">
                    <a:lumMod val="65000"/>
                    <a:lumOff val="35000"/>
                  </a:schemeClr>
                </a:solidFill>
                <a:latin typeface="Times New Roman" panose="02020603050405020304" pitchFamily="18" charset="0"/>
              </a:rPr>
              <a:t>es</a:t>
            </a:r>
            <a:r>
              <a:rPr lang="en-GB" sz="3200" dirty="0" smtClean="0">
                <a:solidFill>
                  <a:schemeClr val="tx1">
                    <a:lumMod val="65000"/>
                    <a:lumOff val="35000"/>
                  </a:schemeClr>
                </a:solidFill>
                <a:latin typeface="Times New Roman" panose="02020603050405020304" pitchFamily="18" charset="0"/>
              </a:rPr>
              <a:t> </a:t>
            </a:r>
            <a:r>
              <a:rPr lang="en-GB" sz="3200" dirty="0">
                <a:solidFill>
                  <a:schemeClr val="tx1">
                    <a:lumMod val="65000"/>
                    <a:lumOff val="35000"/>
                  </a:schemeClr>
                </a:solidFill>
                <a:latin typeface="Times New Roman" panose="02020603050405020304" pitchFamily="18" charset="0"/>
              </a:rPr>
              <a:t>and reactive power </a:t>
            </a:r>
            <a:r>
              <a:rPr lang="en-GB" sz="3200" dirty="0" smtClean="0">
                <a:solidFill>
                  <a:schemeClr val="tx1">
                    <a:lumMod val="65000"/>
                    <a:lumOff val="35000"/>
                  </a:schemeClr>
                </a:solidFill>
                <a:latin typeface="Times New Roman" panose="02020603050405020304" pitchFamily="18" charset="0"/>
              </a:rPr>
              <a:t>charge</a:t>
            </a:r>
            <a:r>
              <a:rPr lang="tr-TR" sz="3200" dirty="0" smtClean="0">
                <a:solidFill>
                  <a:schemeClr val="tx1">
                    <a:lumMod val="65000"/>
                    <a:lumOff val="35000"/>
                  </a:schemeClr>
                </a:solidFill>
                <a:latin typeface="Times New Roman" panose="02020603050405020304" pitchFamily="18" charset="0"/>
              </a:rPr>
              <a:t>s</a:t>
            </a:r>
            <a:r>
              <a:rPr lang="en-GB" sz="3200" dirty="0" smtClean="0">
                <a:solidFill>
                  <a:schemeClr val="tx1">
                    <a:lumMod val="65000"/>
                    <a:lumOff val="35000"/>
                  </a:schemeClr>
                </a:solidFill>
                <a:latin typeface="Times New Roman" panose="02020603050405020304" pitchFamily="18" charset="0"/>
              </a:rPr>
              <a:t> </a:t>
            </a:r>
            <a:r>
              <a:rPr lang="tr-TR" sz="3200" dirty="0" smtClean="0">
                <a:solidFill>
                  <a:schemeClr val="tx1">
                    <a:lumMod val="65000"/>
                    <a:lumOff val="35000"/>
                  </a:schemeClr>
                </a:solidFill>
                <a:latin typeface="Times New Roman" panose="02020603050405020304" pitchFamily="18" charset="0"/>
              </a:rPr>
              <a:t>for cases</a:t>
            </a:r>
            <a:endParaRPr lang="tr-TR" sz="3200" dirty="0">
              <a:solidFill>
                <a:schemeClr val="tx1">
                  <a:lumMod val="65000"/>
                  <a:lumOff val="35000"/>
                </a:schemeClr>
              </a:solidFill>
              <a:latin typeface="Times New Roman" panose="02020603050405020304" pitchFamily="18" charset="0"/>
            </a:endParaRPr>
          </a:p>
        </p:txBody>
      </p:sp>
      <p:sp>
        <p:nvSpPr>
          <p:cNvPr id="34" name="Rectangle 33"/>
          <p:cNvSpPr/>
          <p:nvPr/>
        </p:nvSpPr>
        <p:spPr>
          <a:xfrm>
            <a:off x="25349137" y="11703341"/>
            <a:ext cx="2676760" cy="535531"/>
          </a:xfrm>
          <a:prstGeom prst="rect">
            <a:avLst/>
          </a:prstGeom>
        </p:spPr>
        <p:txBody>
          <a:bodyPr wrap="square">
            <a:spAutoFit/>
          </a:bodyPr>
          <a:lstStyle/>
          <a:p>
            <a:pPr algn="ctr">
              <a:lnSpc>
                <a:spcPct val="90000"/>
              </a:lnSpc>
            </a:pPr>
            <a:r>
              <a:rPr lang="tr-TR" sz="3200" dirty="0" smtClean="0">
                <a:solidFill>
                  <a:schemeClr val="tx1">
                    <a:lumMod val="65000"/>
                    <a:lumOff val="35000"/>
                  </a:schemeClr>
                </a:solidFill>
                <a:latin typeface="Times New Roman" panose="02020603050405020304" pitchFamily="18" charset="0"/>
              </a:rPr>
              <a:t>Case-1</a:t>
            </a:r>
            <a:endParaRPr lang="tr-TR" sz="3200" dirty="0">
              <a:solidFill>
                <a:schemeClr val="tx1">
                  <a:lumMod val="65000"/>
                  <a:lumOff val="35000"/>
                </a:schemeClr>
              </a:solidFill>
              <a:latin typeface="Times New Roman" panose="02020603050405020304" pitchFamily="18" charset="0"/>
            </a:endParaRPr>
          </a:p>
        </p:txBody>
      </p:sp>
      <p:sp>
        <p:nvSpPr>
          <p:cNvPr id="35" name="Rectangle 34"/>
          <p:cNvSpPr/>
          <p:nvPr/>
        </p:nvSpPr>
        <p:spPr>
          <a:xfrm>
            <a:off x="26508291" y="17691219"/>
            <a:ext cx="12457848" cy="3360920"/>
          </a:xfrm>
          <a:prstGeom prst="rect">
            <a:avLst/>
          </a:prstGeom>
        </p:spPr>
        <p:txBody>
          <a:bodyPr wrap="square">
            <a:spAutoFit/>
          </a:bodyPr>
          <a:lstStyle/>
          <a:p>
            <a:pPr algn="just">
              <a:lnSpc>
                <a:spcPct val="90000"/>
              </a:lnSpc>
            </a:pPr>
            <a:endParaRPr lang="tr-TR" altLang="en-US" sz="6000" dirty="0"/>
          </a:p>
          <a:p>
            <a:pPr algn="just">
              <a:lnSpc>
                <a:spcPct val="90000"/>
              </a:lnSpc>
            </a:pPr>
            <a:r>
              <a:rPr lang="tr-TR" altLang="en-US" sz="4400" dirty="0" smtClean="0"/>
              <a:t>Utilization of the same PV inverter (Case-2) gives the best result for the reactive power compensation. Increasing PV inverter size (Case-3) causes higher installation costs.</a:t>
            </a:r>
            <a:endParaRPr lang="en-US" altLang="en-US" sz="4400" dirty="0"/>
          </a:p>
        </p:txBody>
      </p:sp>
      <p:sp>
        <p:nvSpPr>
          <p:cNvPr id="36" name="Rectangle 35"/>
          <p:cNvSpPr/>
          <p:nvPr/>
        </p:nvSpPr>
        <p:spPr>
          <a:xfrm>
            <a:off x="25349137" y="14722004"/>
            <a:ext cx="2676760" cy="535531"/>
          </a:xfrm>
          <a:prstGeom prst="rect">
            <a:avLst/>
          </a:prstGeom>
        </p:spPr>
        <p:txBody>
          <a:bodyPr wrap="square">
            <a:spAutoFit/>
          </a:bodyPr>
          <a:lstStyle/>
          <a:p>
            <a:pPr algn="ctr">
              <a:lnSpc>
                <a:spcPct val="90000"/>
              </a:lnSpc>
            </a:pPr>
            <a:r>
              <a:rPr lang="tr-TR" sz="3200" dirty="0" smtClean="0">
                <a:solidFill>
                  <a:schemeClr val="tx1">
                    <a:lumMod val="65000"/>
                    <a:lumOff val="35000"/>
                  </a:schemeClr>
                </a:solidFill>
                <a:latin typeface="Times New Roman" panose="02020603050405020304" pitchFamily="18" charset="0"/>
              </a:rPr>
              <a:t>Case-3</a:t>
            </a:r>
            <a:endParaRPr lang="tr-TR" sz="3200" dirty="0">
              <a:solidFill>
                <a:schemeClr val="tx1">
                  <a:lumMod val="65000"/>
                  <a:lumOff val="35000"/>
                </a:schemeClr>
              </a:solidFill>
              <a:latin typeface="Times New Roman" panose="02020603050405020304" pitchFamily="18" charset="0"/>
            </a:endParaRPr>
          </a:p>
        </p:txBody>
      </p:sp>
      <p:sp>
        <p:nvSpPr>
          <p:cNvPr id="37" name="Rectangle 36"/>
          <p:cNvSpPr/>
          <p:nvPr/>
        </p:nvSpPr>
        <p:spPr>
          <a:xfrm>
            <a:off x="31573151" y="11646572"/>
            <a:ext cx="2676760" cy="535531"/>
          </a:xfrm>
          <a:prstGeom prst="rect">
            <a:avLst/>
          </a:prstGeom>
        </p:spPr>
        <p:txBody>
          <a:bodyPr wrap="square">
            <a:spAutoFit/>
          </a:bodyPr>
          <a:lstStyle/>
          <a:p>
            <a:pPr algn="ctr">
              <a:lnSpc>
                <a:spcPct val="90000"/>
              </a:lnSpc>
            </a:pPr>
            <a:r>
              <a:rPr lang="tr-TR" sz="3200" dirty="0" smtClean="0">
                <a:solidFill>
                  <a:schemeClr val="tx1">
                    <a:lumMod val="65000"/>
                    <a:lumOff val="35000"/>
                  </a:schemeClr>
                </a:solidFill>
                <a:latin typeface="Times New Roman" panose="02020603050405020304" pitchFamily="18" charset="0"/>
              </a:rPr>
              <a:t>Case-2</a:t>
            </a:r>
            <a:endParaRPr lang="tr-TR" sz="3200" dirty="0">
              <a:solidFill>
                <a:schemeClr val="tx1">
                  <a:lumMod val="65000"/>
                  <a:lumOff val="35000"/>
                </a:schemeClr>
              </a:solidFill>
              <a:latin typeface="Times New Roman" panose="02020603050405020304" pitchFamily="18" charset="0"/>
            </a:endParaRPr>
          </a:p>
        </p:txBody>
      </p:sp>
    </p:spTree>
    <p:extLst>
      <p:ext uri="{BB962C8B-B14F-4D97-AF65-F5344CB8AC3E}">
        <p14:creationId xmlns:p14="http://schemas.microsoft.com/office/powerpoint/2010/main" val="270981224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TotalTime>
  <Words>336</Words>
  <Application>Microsoft Office PowerPoint</Application>
  <PresentationFormat>Custom</PresentationFormat>
  <Paragraphs>77</Paragraphs>
  <Slides>1</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8" baseType="lpstr">
      <vt:lpstr>SimSun</vt:lpstr>
      <vt:lpstr>Arial</vt:lpstr>
      <vt:lpstr>Calibri</vt:lpstr>
      <vt:lpstr>Calibri Light</vt:lpstr>
      <vt:lpstr>Times New Roman</vt:lpstr>
      <vt:lpstr>Office Theme</vt:lpstr>
      <vt:lpstr>Visio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Elvisa Becirovic</dc:creator>
  <cp:lastModifiedBy>mesutto</cp:lastModifiedBy>
  <cp:revision>27</cp:revision>
  <dcterms:created xsi:type="dcterms:W3CDTF">2018-08-28T12:48:53Z</dcterms:created>
  <dcterms:modified xsi:type="dcterms:W3CDTF">2018-10-19T15:38:29Z</dcterms:modified>
</cp:coreProperties>
</file>

<file path=docProps/thumbnail.jpeg>
</file>